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layout3.xml" ContentType="application/vnd.openxmlformats-officedocument.drawingml.diagramLayout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drawing3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F1A5"/>
    <a:srgbClr val="9FE9C6"/>
    <a:srgbClr val="9FD3E1"/>
    <a:srgbClr val="FBC497"/>
    <a:srgbClr val="E4F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32" autoAdjust="0"/>
  </p:normalViewPr>
  <p:slideViewPr>
    <p:cSldViewPr>
      <p:cViewPr varScale="1">
        <p:scale>
          <a:sx n="69" d="100"/>
          <a:sy n="69" d="100"/>
        </p:scale>
        <p:origin x="1248" y="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57A45C-76FA-40D8-A173-87C389C606E6}" type="doc">
      <dgm:prSet loTypeId="urn:microsoft.com/office/officeart/2005/8/layout/radial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C8071833-F4A8-45BA-B43D-641790E572C8}">
      <dgm:prSet phldrT="[Text]" custT="1"/>
      <dgm:spPr/>
      <dgm:t>
        <a:bodyPr/>
        <a:lstStyle/>
        <a:p>
          <a:r>
            <a:rPr lang="en-GB" sz="800" b="1" dirty="0" smtClean="0">
              <a:solidFill>
                <a:schemeClr val="tx1"/>
              </a:solidFill>
            </a:rPr>
            <a:t>Market segments </a:t>
          </a:r>
          <a:endParaRPr lang="en-GB" sz="800" b="1" dirty="0">
            <a:solidFill>
              <a:schemeClr val="tx1"/>
            </a:solidFill>
          </a:endParaRPr>
        </a:p>
      </dgm:t>
    </dgm:pt>
    <dgm:pt modelId="{AD2DC6CC-FFAD-4089-B505-2330202062AC}" type="parTrans" cxnId="{A0F23A40-BB2D-40D5-A4B1-C465ED2D464B}">
      <dgm:prSet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5A87AEE7-41C1-4097-8A1C-83A2E7427829}" type="sibTrans" cxnId="{A0F23A40-BB2D-40D5-A4B1-C465ED2D464B}">
      <dgm:prSet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B6B038C5-F4A3-45F8-B565-D3FAA30E75CF}">
      <dgm:prSet phldrT="[Text]" custT="1"/>
      <dgm:spPr/>
      <dgm:t>
        <a:bodyPr/>
        <a:lstStyle/>
        <a:p>
          <a:r>
            <a:rPr lang="en-GB" sz="900" b="1" dirty="0" smtClean="0">
              <a:solidFill>
                <a:schemeClr val="tx1"/>
              </a:solidFill>
            </a:rPr>
            <a:t>Location </a:t>
          </a:r>
          <a:endParaRPr lang="en-GB" sz="900" b="1" dirty="0">
            <a:solidFill>
              <a:schemeClr val="tx1"/>
            </a:solidFill>
          </a:endParaRPr>
        </a:p>
      </dgm:t>
    </dgm:pt>
    <dgm:pt modelId="{221991B6-7229-42E9-BB79-4203688ED631}" type="parTrans" cxnId="{CB5522A1-ED2B-4035-993D-B406C5BE6C80}">
      <dgm:prSet custT="1"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EFA5B1DF-5CF8-43CC-A3D9-15082CFB11B6}" type="sibTrans" cxnId="{CB5522A1-ED2B-4035-993D-B406C5BE6C80}">
      <dgm:prSet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1D45D3DA-D17B-41C4-8AD9-71FF729AEF17}">
      <dgm:prSet phldrT="[Text]" custT="1"/>
      <dgm:spPr/>
      <dgm:t>
        <a:bodyPr/>
        <a:lstStyle/>
        <a:p>
          <a:r>
            <a:rPr lang="en-GB" sz="900" b="1" dirty="0" smtClean="0">
              <a:solidFill>
                <a:schemeClr val="tx1"/>
              </a:solidFill>
            </a:rPr>
            <a:t>Lifestyle </a:t>
          </a:r>
          <a:endParaRPr lang="en-GB" sz="900" b="1" dirty="0">
            <a:solidFill>
              <a:schemeClr val="tx1"/>
            </a:solidFill>
          </a:endParaRPr>
        </a:p>
      </dgm:t>
    </dgm:pt>
    <dgm:pt modelId="{09AB1707-4F2E-4A88-8315-788CEC87D489}" type="parTrans" cxnId="{247BC44C-8850-48FC-94CB-50ED1E5F8671}">
      <dgm:prSet custT="1"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A138B117-E2F4-48AD-BBB8-3660CBD6449A}" type="sibTrans" cxnId="{247BC44C-8850-48FC-94CB-50ED1E5F8671}">
      <dgm:prSet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947D2A0F-7EB1-4DF1-815B-901C7BF24F07}">
      <dgm:prSet phldrT="[Text]" custT="1"/>
      <dgm:spPr/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Income </a:t>
          </a:r>
          <a:endParaRPr lang="en-GB" sz="1000" b="1" dirty="0">
            <a:solidFill>
              <a:schemeClr val="tx1"/>
            </a:solidFill>
          </a:endParaRPr>
        </a:p>
      </dgm:t>
    </dgm:pt>
    <dgm:pt modelId="{0F976561-1A67-44EC-8939-9D2F1B5EFF1D}" type="parTrans" cxnId="{562BBD01-9B50-4D46-B6B0-C69E5D7BF35B}">
      <dgm:prSet custT="1"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012A9C3F-F60C-4718-95C8-D8D4F8D4BA3D}" type="sibTrans" cxnId="{562BBD01-9B50-4D46-B6B0-C69E5D7BF35B}">
      <dgm:prSet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CE96EFC7-188B-4889-A190-069CAA9B5825}">
      <dgm:prSet custT="1"/>
      <dgm:spPr/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Age </a:t>
          </a:r>
          <a:endParaRPr lang="en-GB" sz="1050" b="1" dirty="0">
            <a:solidFill>
              <a:schemeClr val="tx1"/>
            </a:solidFill>
          </a:endParaRPr>
        </a:p>
      </dgm:t>
    </dgm:pt>
    <dgm:pt modelId="{CF0413B4-C9DD-4031-AF58-29D35F14EA26}" type="parTrans" cxnId="{7E1F30E9-9348-4288-9500-B0F90585B33B}">
      <dgm:prSet custT="1"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597F205A-034E-429F-BC03-727E54C30710}" type="sibTrans" cxnId="{7E1F30E9-9348-4288-9500-B0F90585B33B}">
      <dgm:prSet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53D1C38E-AF5C-4A15-ABB2-82E89860F003}">
      <dgm:prSet custT="1"/>
      <dgm:spPr/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Gender </a:t>
          </a:r>
          <a:endParaRPr lang="en-GB" sz="1000" b="1" dirty="0">
            <a:solidFill>
              <a:schemeClr val="tx1"/>
            </a:solidFill>
          </a:endParaRPr>
        </a:p>
      </dgm:t>
    </dgm:pt>
    <dgm:pt modelId="{F65EDDB6-49E6-4FDE-BE76-05B26FA0925E}" type="parTrans" cxnId="{09477069-1474-42CE-83BF-9F0EBAA1666B}">
      <dgm:prSet custT="1"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A6FFD393-DA69-4869-8AF8-747B7966FE38}" type="sibTrans" cxnId="{09477069-1474-42CE-83BF-9F0EBAA1666B}">
      <dgm:prSet/>
      <dgm:spPr/>
      <dgm:t>
        <a:bodyPr/>
        <a:lstStyle/>
        <a:p>
          <a:endParaRPr lang="en-GB" sz="700" b="1">
            <a:solidFill>
              <a:schemeClr val="tx1"/>
            </a:solidFill>
          </a:endParaRPr>
        </a:p>
      </dgm:t>
    </dgm:pt>
    <dgm:pt modelId="{C6B245EC-85CB-4C37-A166-90D27D0CFFFF}" type="pres">
      <dgm:prSet presAssocID="{4F57A45C-76FA-40D8-A173-87C389C606E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D6D312F-3351-4AED-92BC-44A98217043A}" type="pres">
      <dgm:prSet presAssocID="{C8071833-F4A8-45BA-B43D-641790E572C8}" presName="centerShape" presStyleLbl="node0" presStyleIdx="0" presStyleCnt="1" custLinFactNeighborX="4747" custLinFactNeighborY="29812"/>
      <dgm:spPr/>
      <dgm:t>
        <a:bodyPr/>
        <a:lstStyle/>
        <a:p>
          <a:endParaRPr lang="en-GB"/>
        </a:p>
      </dgm:t>
    </dgm:pt>
    <dgm:pt modelId="{C73FEDD4-7DB1-4922-BF4B-FFB059E8B358}" type="pres">
      <dgm:prSet presAssocID="{221991B6-7229-42E9-BB79-4203688ED631}" presName="parTrans" presStyleLbl="sibTrans2D1" presStyleIdx="0" presStyleCnt="5"/>
      <dgm:spPr/>
      <dgm:t>
        <a:bodyPr/>
        <a:lstStyle/>
        <a:p>
          <a:endParaRPr lang="en-GB"/>
        </a:p>
      </dgm:t>
    </dgm:pt>
    <dgm:pt modelId="{E426183C-5001-4C4C-A453-2CFD3180CCDE}" type="pres">
      <dgm:prSet presAssocID="{221991B6-7229-42E9-BB79-4203688ED631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E504F41C-2939-49A4-BB21-6B7BF137A476}" type="pres">
      <dgm:prSet presAssocID="{B6B038C5-F4A3-45F8-B565-D3FAA30E75CF}" presName="node" presStyleLbl="node1" presStyleIdx="0" presStyleCnt="5" custRadScaleRad="84014" custRadScaleInc="198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E6C658-1297-4778-AE14-9B84DF4E59AE}" type="pres">
      <dgm:prSet presAssocID="{09AB1707-4F2E-4A88-8315-788CEC87D489}" presName="parTrans" presStyleLbl="sibTrans2D1" presStyleIdx="1" presStyleCnt="5"/>
      <dgm:spPr/>
      <dgm:t>
        <a:bodyPr/>
        <a:lstStyle/>
        <a:p>
          <a:endParaRPr lang="en-GB"/>
        </a:p>
      </dgm:t>
    </dgm:pt>
    <dgm:pt modelId="{E1DCD039-2FD7-4498-9ED4-EB3A7DD7B4B7}" type="pres">
      <dgm:prSet presAssocID="{09AB1707-4F2E-4A88-8315-788CEC87D489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C3370908-FF9D-408E-9115-487EDC98ABA9}" type="pres">
      <dgm:prSet presAssocID="{1D45D3DA-D17B-41C4-8AD9-71FF729AEF17}" presName="node" presStyleLbl="node1" presStyleIdx="1" presStyleCnt="5" custRadScaleRad="114403" custRadScaleInc="-31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99559A-A647-46DF-AF2E-C28E5CE9FDE5}" type="pres">
      <dgm:prSet presAssocID="{CF0413B4-C9DD-4031-AF58-29D35F14EA26}" presName="parTrans" presStyleLbl="sibTrans2D1" presStyleIdx="2" presStyleCnt="5"/>
      <dgm:spPr/>
      <dgm:t>
        <a:bodyPr/>
        <a:lstStyle/>
        <a:p>
          <a:endParaRPr lang="en-GB"/>
        </a:p>
      </dgm:t>
    </dgm:pt>
    <dgm:pt modelId="{3B82F80F-14DB-47E1-A42A-C71274FB76D9}" type="pres">
      <dgm:prSet presAssocID="{CF0413B4-C9DD-4031-AF58-29D35F14EA26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7B242A77-B35E-42C2-8927-0C33F4D3C551}" type="pres">
      <dgm:prSet presAssocID="{CE96EFC7-188B-4889-A190-069CAA9B5825}" presName="node" presStyleLbl="node1" presStyleIdx="2" presStyleCnt="5" custRadScaleRad="149363" custRadScaleInc="-843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1FE8F9-EF37-41FA-8507-FB81685E9707}" type="pres">
      <dgm:prSet presAssocID="{F65EDDB6-49E6-4FDE-BE76-05B26FA0925E}" presName="parTrans" presStyleLbl="sibTrans2D1" presStyleIdx="3" presStyleCnt="5"/>
      <dgm:spPr/>
      <dgm:t>
        <a:bodyPr/>
        <a:lstStyle/>
        <a:p>
          <a:endParaRPr lang="en-GB"/>
        </a:p>
      </dgm:t>
    </dgm:pt>
    <dgm:pt modelId="{B5FCB218-2988-415E-8DB3-57B7FCE5B08F}" type="pres">
      <dgm:prSet presAssocID="{F65EDDB6-49E6-4FDE-BE76-05B26FA0925E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ADCFFEF0-D269-4141-BEAB-1317F61D7CC8}" type="pres">
      <dgm:prSet presAssocID="{53D1C38E-AF5C-4A15-ABB2-82E89860F003}" presName="node" presStyleLbl="node1" presStyleIdx="3" presStyleCnt="5" custRadScaleRad="130496" custRadScaleInc="741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4F7CDC-BC88-47A5-B2A5-91595F9489E3}" type="pres">
      <dgm:prSet presAssocID="{0F976561-1A67-44EC-8939-9D2F1B5EFF1D}" presName="parTrans" presStyleLbl="sibTrans2D1" presStyleIdx="4" presStyleCnt="5"/>
      <dgm:spPr/>
      <dgm:t>
        <a:bodyPr/>
        <a:lstStyle/>
        <a:p>
          <a:endParaRPr lang="en-GB"/>
        </a:p>
      </dgm:t>
    </dgm:pt>
    <dgm:pt modelId="{6904167F-6B14-4B25-B461-E0815B25BD9F}" type="pres">
      <dgm:prSet presAssocID="{0F976561-1A67-44EC-8939-9D2F1B5EFF1D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FE1190EF-5A0A-46B8-88BB-89AB264E4116}" type="pres">
      <dgm:prSet presAssocID="{947D2A0F-7EB1-4DF1-815B-901C7BF24F07}" presName="node" presStyleLbl="node1" presStyleIdx="4" presStyleCnt="5" custRadScaleRad="99604" custRadScaleInc="179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DE07D90-5ADA-4283-9EC7-292F180D498F}" type="presOf" srcId="{53D1C38E-AF5C-4A15-ABB2-82E89860F003}" destId="{ADCFFEF0-D269-4141-BEAB-1317F61D7CC8}" srcOrd="0" destOrd="0" presId="urn:microsoft.com/office/officeart/2005/8/layout/radial5"/>
    <dgm:cxn modelId="{09477069-1474-42CE-83BF-9F0EBAA1666B}" srcId="{C8071833-F4A8-45BA-B43D-641790E572C8}" destId="{53D1C38E-AF5C-4A15-ABB2-82E89860F003}" srcOrd="3" destOrd="0" parTransId="{F65EDDB6-49E6-4FDE-BE76-05B26FA0925E}" sibTransId="{A6FFD393-DA69-4869-8AF8-747B7966FE38}"/>
    <dgm:cxn modelId="{70864CDC-8AF7-46C2-9D61-56B3535264C9}" type="presOf" srcId="{CF0413B4-C9DD-4031-AF58-29D35F14EA26}" destId="{7A99559A-A647-46DF-AF2E-C28E5CE9FDE5}" srcOrd="0" destOrd="0" presId="urn:microsoft.com/office/officeart/2005/8/layout/radial5"/>
    <dgm:cxn modelId="{A9454FA9-A771-4CF4-9897-13F5AE80CD9A}" type="presOf" srcId="{F65EDDB6-49E6-4FDE-BE76-05B26FA0925E}" destId="{6E1FE8F9-EF37-41FA-8507-FB81685E9707}" srcOrd="0" destOrd="0" presId="urn:microsoft.com/office/officeart/2005/8/layout/radial5"/>
    <dgm:cxn modelId="{562BBD01-9B50-4D46-B6B0-C69E5D7BF35B}" srcId="{C8071833-F4A8-45BA-B43D-641790E572C8}" destId="{947D2A0F-7EB1-4DF1-815B-901C7BF24F07}" srcOrd="4" destOrd="0" parTransId="{0F976561-1A67-44EC-8939-9D2F1B5EFF1D}" sibTransId="{012A9C3F-F60C-4718-95C8-D8D4F8D4BA3D}"/>
    <dgm:cxn modelId="{D9FB68DB-395F-4551-8351-771D5758ACA7}" type="presOf" srcId="{09AB1707-4F2E-4A88-8315-788CEC87D489}" destId="{E1DCD039-2FD7-4498-9ED4-EB3A7DD7B4B7}" srcOrd="1" destOrd="0" presId="urn:microsoft.com/office/officeart/2005/8/layout/radial5"/>
    <dgm:cxn modelId="{CB5522A1-ED2B-4035-993D-B406C5BE6C80}" srcId="{C8071833-F4A8-45BA-B43D-641790E572C8}" destId="{B6B038C5-F4A3-45F8-B565-D3FAA30E75CF}" srcOrd="0" destOrd="0" parTransId="{221991B6-7229-42E9-BB79-4203688ED631}" sibTransId="{EFA5B1DF-5CF8-43CC-A3D9-15082CFB11B6}"/>
    <dgm:cxn modelId="{247BC44C-8850-48FC-94CB-50ED1E5F8671}" srcId="{C8071833-F4A8-45BA-B43D-641790E572C8}" destId="{1D45D3DA-D17B-41C4-8AD9-71FF729AEF17}" srcOrd="1" destOrd="0" parTransId="{09AB1707-4F2E-4A88-8315-788CEC87D489}" sibTransId="{A138B117-E2F4-48AD-BBB8-3660CBD6449A}"/>
    <dgm:cxn modelId="{AE2DDDD1-2930-4BF7-A038-025DA901CDDF}" type="presOf" srcId="{F65EDDB6-49E6-4FDE-BE76-05B26FA0925E}" destId="{B5FCB218-2988-415E-8DB3-57B7FCE5B08F}" srcOrd="1" destOrd="0" presId="urn:microsoft.com/office/officeart/2005/8/layout/radial5"/>
    <dgm:cxn modelId="{16A9A597-E911-4AC2-8F1A-9AF8DE8D35B2}" type="presOf" srcId="{0F976561-1A67-44EC-8939-9D2F1B5EFF1D}" destId="{6904167F-6B14-4B25-B461-E0815B25BD9F}" srcOrd="1" destOrd="0" presId="urn:microsoft.com/office/officeart/2005/8/layout/radial5"/>
    <dgm:cxn modelId="{A0F23A40-BB2D-40D5-A4B1-C465ED2D464B}" srcId="{4F57A45C-76FA-40D8-A173-87C389C606E6}" destId="{C8071833-F4A8-45BA-B43D-641790E572C8}" srcOrd="0" destOrd="0" parTransId="{AD2DC6CC-FFAD-4089-B505-2330202062AC}" sibTransId="{5A87AEE7-41C1-4097-8A1C-83A2E7427829}"/>
    <dgm:cxn modelId="{9DB8E812-6FF2-4104-AFF7-C259B0456029}" type="presOf" srcId="{947D2A0F-7EB1-4DF1-815B-901C7BF24F07}" destId="{FE1190EF-5A0A-46B8-88BB-89AB264E4116}" srcOrd="0" destOrd="0" presId="urn:microsoft.com/office/officeart/2005/8/layout/radial5"/>
    <dgm:cxn modelId="{77164F39-185B-4AAD-89C8-A3F2F5D9B35D}" type="presOf" srcId="{C8071833-F4A8-45BA-B43D-641790E572C8}" destId="{1D6D312F-3351-4AED-92BC-44A98217043A}" srcOrd="0" destOrd="0" presId="urn:microsoft.com/office/officeart/2005/8/layout/radial5"/>
    <dgm:cxn modelId="{D004373F-CD3B-4CBA-B7D7-17DD243E1257}" type="presOf" srcId="{1D45D3DA-D17B-41C4-8AD9-71FF729AEF17}" destId="{C3370908-FF9D-408E-9115-487EDC98ABA9}" srcOrd="0" destOrd="0" presId="urn:microsoft.com/office/officeart/2005/8/layout/radial5"/>
    <dgm:cxn modelId="{7E1F30E9-9348-4288-9500-B0F90585B33B}" srcId="{C8071833-F4A8-45BA-B43D-641790E572C8}" destId="{CE96EFC7-188B-4889-A190-069CAA9B5825}" srcOrd="2" destOrd="0" parTransId="{CF0413B4-C9DD-4031-AF58-29D35F14EA26}" sibTransId="{597F205A-034E-429F-BC03-727E54C30710}"/>
    <dgm:cxn modelId="{47424906-2AB2-4F88-9E5E-E88D46C4602E}" type="presOf" srcId="{CF0413B4-C9DD-4031-AF58-29D35F14EA26}" destId="{3B82F80F-14DB-47E1-A42A-C71274FB76D9}" srcOrd="1" destOrd="0" presId="urn:microsoft.com/office/officeart/2005/8/layout/radial5"/>
    <dgm:cxn modelId="{F1160B01-5622-4A32-9071-682FBE12B1EF}" type="presOf" srcId="{09AB1707-4F2E-4A88-8315-788CEC87D489}" destId="{B2E6C658-1297-4778-AE14-9B84DF4E59AE}" srcOrd="0" destOrd="0" presId="urn:microsoft.com/office/officeart/2005/8/layout/radial5"/>
    <dgm:cxn modelId="{7E061CFF-3D6C-43BB-8072-737EFFA7D17C}" type="presOf" srcId="{221991B6-7229-42E9-BB79-4203688ED631}" destId="{C73FEDD4-7DB1-4922-BF4B-FFB059E8B358}" srcOrd="0" destOrd="0" presId="urn:microsoft.com/office/officeart/2005/8/layout/radial5"/>
    <dgm:cxn modelId="{BA2508E6-0AC8-425B-94BA-98697916A580}" type="presOf" srcId="{0F976561-1A67-44EC-8939-9D2F1B5EFF1D}" destId="{C04F7CDC-BC88-47A5-B2A5-91595F9489E3}" srcOrd="0" destOrd="0" presId="urn:microsoft.com/office/officeart/2005/8/layout/radial5"/>
    <dgm:cxn modelId="{0606DE4D-4F61-44B1-A4A7-8DC027352915}" type="presOf" srcId="{221991B6-7229-42E9-BB79-4203688ED631}" destId="{E426183C-5001-4C4C-A453-2CFD3180CCDE}" srcOrd="1" destOrd="0" presId="urn:microsoft.com/office/officeart/2005/8/layout/radial5"/>
    <dgm:cxn modelId="{DFC9FB11-DCE7-4AAF-8167-3D6FFD87BC26}" type="presOf" srcId="{B6B038C5-F4A3-45F8-B565-D3FAA30E75CF}" destId="{E504F41C-2939-49A4-BB21-6B7BF137A476}" srcOrd="0" destOrd="0" presId="urn:microsoft.com/office/officeart/2005/8/layout/radial5"/>
    <dgm:cxn modelId="{F71103C1-9E57-4818-A41B-8F72F978DF9A}" type="presOf" srcId="{CE96EFC7-188B-4889-A190-069CAA9B5825}" destId="{7B242A77-B35E-42C2-8927-0C33F4D3C551}" srcOrd="0" destOrd="0" presId="urn:microsoft.com/office/officeart/2005/8/layout/radial5"/>
    <dgm:cxn modelId="{366F75B2-A0CF-4714-8654-73F41BF2E9E2}" type="presOf" srcId="{4F57A45C-76FA-40D8-A173-87C389C606E6}" destId="{C6B245EC-85CB-4C37-A166-90D27D0CFFFF}" srcOrd="0" destOrd="0" presId="urn:microsoft.com/office/officeart/2005/8/layout/radial5"/>
    <dgm:cxn modelId="{E5276768-D73C-47DA-9D07-DC08C8C957E6}" type="presParOf" srcId="{C6B245EC-85CB-4C37-A166-90D27D0CFFFF}" destId="{1D6D312F-3351-4AED-92BC-44A98217043A}" srcOrd="0" destOrd="0" presId="urn:microsoft.com/office/officeart/2005/8/layout/radial5"/>
    <dgm:cxn modelId="{901E62A5-13DD-4A52-9860-CCE43030C182}" type="presParOf" srcId="{C6B245EC-85CB-4C37-A166-90D27D0CFFFF}" destId="{C73FEDD4-7DB1-4922-BF4B-FFB059E8B358}" srcOrd="1" destOrd="0" presId="urn:microsoft.com/office/officeart/2005/8/layout/radial5"/>
    <dgm:cxn modelId="{235F1FCF-0C55-4642-8BCD-E3BBA36DB9B8}" type="presParOf" srcId="{C73FEDD4-7DB1-4922-BF4B-FFB059E8B358}" destId="{E426183C-5001-4C4C-A453-2CFD3180CCDE}" srcOrd="0" destOrd="0" presId="urn:microsoft.com/office/officeart/2005/8/layout/radial5"/>
    <dgm:cxn modelId="{7CA051DD-5261-4E05-AF9E-F1C45B12B960}" type="presParOf" srcId="{C6B245EC-85CB-4C37-A166-90D27D0CFFFF}" destId="{E504F41C-2939-49A4-BB21-6B7BF137A476}" srcOrd="2" destOrd="0" presId="urn:microsoft.com/office/officeart/2005/8/layout/radial5"/>
    <dgm:cxn modelId="{D0B47665-B9EB-4F54-8E98-6C9A6E1A1771}" type="presParOf" srcId="{C6B245EC-85CB-4C37-A166-90D27D0CFFFF}" destId="{B2E6C658-1297-4778-AE14-9B84DF4E59AE}" srcOrd="3" destOrd="0" presId="urn:microsoft.com/office/officeart/2005/8/layout/radial5"/>
    <dgm:cxn modelId="{8B2DE86C-6F1F-40F4-8C10-783E090337D2}" type="presParOf" srcId="{B2E6C658-1297-4778-AE14-9B84DF4E59AE}" destId="{E1DCD039-2FD7-4498-9ED4-EB3A7DD7B4B7}" srcOrd="0" destOrd="0" presId="urn:microsoft.com/office/officeart/2005/8/layout/radial5"/>
    <dgm:cxn modelId="{0BB8354B-7536-4EE0-8134-26EADE01BAF6}" type="presParOf" srcId="{C6B245EC-85CB-4C37-A166-90D27D0CFFFF}" destId="{C3370908-FF9D-408E-9115-487EDC98ABA9}" srcOrd="4" destOrd="0" presId="urn:microsoft.com/office/officeart/2005/8/layout/radial5"/>
    <dgm:cxn modelId="{7F891289-5035-4803-A992-62A831137C8E}" type="presParOf" srcId="{C6B245EC-85CB-4C37-A166-90D27D0CFFFF}" destId="{7A99559A-A647-46DF-AF2E-C28E5CE9FDE5}" srcOrd="5" destOrd="0" presId="urn:microsoft.com/office/officeart/2005/8/layout/radial5"/>
    <dgm:cxn modelId="{DE803A66-DA5C-4C32-B005-0BA84F961760}" type="presParOf" srcId="{7A99559A-A647-46DF-AF2E-C28E5CE9FDE5}" destId="{3B82F80F-14DB-47E1-A42A-C71274FB76D9}" srcOrd="0" destOrd="0" presId="urn:microsoft.com/office/officeart/2005/8/layout/radial5"/>
    <dgm:cxn modelId="{AD40A581-8732-49FC-B4F6-8886493B2D8B}" type="presParOf" srcId="{C6B245EC-85CB-4C37-A166-90D27D0CFFFF}" destId="{7B242A77-B35E-42C2-8927-0C33F4D3C551}" srcOrd="6" destOrd="0" presId="urn:microsoft.com/office/officeart/2005/8/layout/radial5"/>
    <dgm:cxn modelId="{9961F8C4-75F4-40E9-95B3-111791EB9EFD}" type="presParOf" srcId="{C6B245EC-85CB-4C37-A166-90D27D0CFFFF}" destId="{6E1FE8F9-EF37-41FA-8507-FB81685E9707}" srcOrd="7" destOrd="0" presId="urn:microsoft.com/office/officeart/2005/8/layout/radial5"/>
    <dgm:cxn modelId="{9CE35824-761D-4B8F-8E33-390BD714E131}" type="presParOf" srcId="{6E1FE8F9-EF37-41FA-8507-FB81685E9707}" destId="{B5FCB218-2988-415E-8DB3-57B7FCE5B08F}" srcOrd="0" destOrd="0" presId="urn:microsoft.com/office/officeart/2005/8/layout/radial5"/>
    <dgm:cxn modelId="{9E7A4C9F-12FE-49F9-88FE-A5CA3E5E462E}" type="presParOf" srcId="{C6B245EC-85CB-4C37-A166-90D27D0CFFFF}" destId="{ADCFFEF0-D269-4141-BEAB-1317F61D7CC8}" srcOrd="8" destOrd="0" presId="urn:microsoft.com/office/officeart/2005/8/layout/radial5"/>
    <dgm:cxn modelId="{41DA4691-25CA-4707-976A-5F5F062A72ED}" type="presParOf" srcId="{C6B245EC-85CB-4C37-A166-90D27D0CFFFF}" destId="{C04F7CDC-BC88-47A5-B2A5-91595F9489E3}" srcOrd="9" destOrd="0" presId="urn:microsoft.com/office/officeart/2005/8/layout/radial5"/>
    <dgm:cxn modelId="{D531A1BB-D81D-40B8-A74E-31C1340CE27C}" type="presParOf" srcId="{C04F7CDC-BC88-47A5-B2A5-91595F9489E3}" destId="{6904167F-6B14-4B25-B461-E0815B25BD9F}" srcOrd="0" destOrd="0" presId="urn:microsoft.com/office/officeart/2005/8/layout/radial5"/>
    <dgm:cxn modelId="{0E7916D2-89F9-453B-AA82-AAF15692C348}" type="presParOf" srcId="{C6B245EC-85CB-4C37-A166-90D27D0CFFFF}" destId="{FE1190EF-5A0A-46B8-88BB-89AB264E411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CDEFF6-1B6F-4715-84BA-24AC9091AB2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38A40DB-DD80-4213-B8CF-325E821D9921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Factors affecting the price</a:t>
          </a:r>
          <a:endParaRPr lang="en-GB" sz="1000" b="1" dirty="0">
            <a:solidFill>
              <a:schemeClr val="tx1"/>
            </a:solidFill>
          </a:endParaRPr>
        </a:p>
      </dgm:t>
    </dgm:pt>
    <dgm:pt modelId="{70A2B008-9D3B-425C-A64A-B5E4DB7C6814}" type="parTrans" cxnId="{EE27B0DD-DDE3-447D-8D58-EF170938E8ED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0AABD6B-D12B-4BBC-8CFE-B6719AD4218C}" type="sibTrans" cxnId="{EE27B0DD-DDE3-447D-8D58-EF170938E8ED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4487E1E-1055-497E-8C31-8E16EDB27219}">
      <dgm:prSet phldrT="[Text]" custT="1"/>
      <dgm:spPr/>
      <dgm:t>
        <a:bodyPr/>
        <a:lstStyle/>
        <a:p>
          <a:r>
            <a:rPr lang="en-GB" sz="800" b="1" dirty="0" smtClean="0">
              <a:solidFill>
                <a:schemeClr val="tx1"/>
              </a:solidFill>
            </a:rPr>
            <a:t>The business.  If new, customers may not know the name and will be reluctant to pay high prices</a:t>
          </a:r>
          <a:endParaRPr lang="en-GB" sz="800" b="1" dirty="0">
            <a:solidFill>
              <a:schemeClr val="tx1"/>
            </a:solidFill>
          </a:endParaRPr>
        </a:p>
      </dgm:t>
    </dgm:pt>
    <dgm:pt modelId="{D884297C-D24A-4F22-8242-D82964C505F3}" type="parTrans" cxnId="{7DA351B5-A47B-4ED0-B6FE-EDA78C6FE587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FAE9656-E240-4B58-95B1-90B63ECBA745}" type="sibTrans" cxnId="{7DA351B5-A47B-4ED0-B6FE-EDA78C6FE587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248BC0DF-12E9-42CD-84DB-9433B33CF1C1}">
      <dgm:prSet phldrT="[Text]" custT="1"/>
      <dgm:spPr/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The price charged by other businesses</a:t>
          </a:r>
          <a:endParaRPr lang="en-GB" sz="1000" b="1" dirty="0">
            <a:solidFill>
              <a:schemeClr val="tx1"/>
            </a:solidFill>
          </a:endParaRPr>
        </a:p>
      </dgm:t>
    </dgm:pt>
    <dgm:pt modelId="{C8E5A48F-41BF-4115-AB76-62AF46C8D764}" type="parTrans" cxnId="{EA62B84D-3A84-46E0-ACCA-50A9A527AF96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A0049081-20ED-416B-B724-FEA38D8DF98B}" type="sibTrans" cxnId="{EA62B84D-3A84-46E0-ACCA-50A9A527AF96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AD46054B-01A3-4F94-99CF-81F50876E666}">
      <dgm:prSet phldrT="[Text]" custT="1"/>
      <dgm:spPr/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The costs to produce the product or service</a:t>
          </a:r>
          <a:endParaRPr lang="en-GB" sz="1000" b="1" dirty="0">
            <a:solidFill>
              <a:schemeClr val="tx1"/>
            </a:solidFill>
          </a:endParaRPr>
        </a:p>
      </dgm:t>
    </dgm:pt>
    <dgm:pt modelId="{D518CD37-C600-4AD3-B18E-7AE3E2B985FA}" type="parTrans" cxnId="{2E61718B-3A14-4CDD-A325-4506095B938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966973A8-15A9-4162-BB24-C10D0F8DDFA7}" type="sibTrans" cxnId="{2E61718B-3A14-4CDD-A325-4506095B938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48F3548-2651-4BE1-89C0-C626D01E1CC5}">
      <dgm:prSet custT="1"/>
      <dgm:spPr/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The income of the target market</a:t>
          </a:r>
          <a:endParaRPr lang="en-GB" sz="1000" b="1" dirty="0">
            <a:solidFill>
              <a:schemeClr val="tx1"/>
            </a:solidFill>
          </a:endParaRPr>
        </a:p>
      </dgm:t>
    </dgm:pt>
    <dgm:pt modelId="{4616828E-3215-411C-9407-D5EC2ECFA9A3}" type="parTrans" cxnId="{FA3263DE-B78C-4CED-9D18-5370A9A343AA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070893A4-503C-4AB1-9234-C1949E5C58B8}" type="sibTrans" cxnId="{FA3263DE-B78C-4CED-9D18-5370A9A343AA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2CF83788-AB82-4C39-A844-BBBDC544A0FF}" type="pres">
      <dgm:prSet presAssocID="{36CDEFF6-1B6F-4715-84BA-24AC9091AB2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CC169F8-7227-4791-B8DA-CBE5FE033E8B}" type="pres">
      <dgm:prSet presAssocID="{138A40DB-DD80-4213-B8CF-325E821D9921}" presName="centerShape" presStyleLbl="node0" presStyleIdx="0" presStyleCnt="1" custScaleX="87403" custScaleY="88656" custLinFactNeighborX="-1909" custLinFactNeighborY="-23527"/>
      <dgm:spPr/>
      <dgm:t>
        <a:bodyPr/>
        <a:lstStyle/>
        <a:p>
          <a:endParaRPr lang="en-GB"/>
        </a:p>
      </dgm:t>
    </dgm:pt>
    <dgm:pt modelId="{0CA1964D-C704-44EE-815B-744F53C2474C}" type="pres">
      <dgm:prSet presAssocID="{D884297C-D24A-4F22-8242-D82964C505F3}" presName="parTrans" presStyleLbl="bgSibTrans2D1" presStyleIdx="0" presStyleCnt="4"/>
      <dgm:spPr/>
      <dgm:t>
        <a:bodyPr/>
        <a:lstStyle/>
        <a:p>
          <a:endParaRPr lang="en-GB"/>
        </a:p>
      </dgm:t>
    </dgm:pt>
    <dgm:pt modelId="{16D64BC4-9D1B-4683-901E-BC39F62719C2}" type="pres">
      <dgm:prSet presAssocID="{C4487E1E-1055-497E-8C31-8E16EDB27219}" presName="node" presStyleLbl="node1" presStyleIdx="0" presStyleCnt="4" custScaleX="90584" custScaleY="136331" custRadScaleRad="89167" custRadScaleInc="-4270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6CC331-234A-4BE6-B2E4-A22C41E35F07}" type="pres">
      <dgm:prSet presAssocID="{C8E5A48F-41BF-4115-AB76-62AF46C8D764}" presName="parTrans" presStyleLbl="bgSibTrans2D1" presStyleIdx="1" presStyleCnt="4"/>
      <dgm:spPr/>
      <dgm:t>
        <a:bodyPr/>
        <a:lstStyle/>
        <a:p>
          <a:endParaRPr lang="en-GB"/>
        </a:p>
      </dgm:t>
    </dgm:pt>
    <dgm:pt modelId="{51B61945-EBFB-433E-92A0-5C7565C354C2}" type="pres">
      <dgm:prSet presAssocID="{248BC0DF-12E9-42CD-84DB-9433B33CF1C1}" presName="node" presStyleLbl="node1" presStyleIdx="1" presStyleCnt="4" custScaleX="86126" custScaleY="136331" custRadScaleRad="136496" custRadScaleInc="-366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D46AF3-13BC-43C1-A5D5-4C217F42BC5D}" type="pres">
      <dgm:prSet presAssocID="{D518CD37-C600-4AD3-B18E-7AE3E2B985FA}" presName="parTrans" presStyleLbl="bgSibTrans2D1" presStyleIdx="2" presStyleCnt="4"/>
      <dgm:spPr/>
      <dgm:t>
        <a:bodyPr/>
        <a:lstStyle/>
        <a:p>
          <a:endParaRPr lang="en-GB"/>
        </a:p>
      </dgm:t>
    </dgm:pt>
    <dgm:pt modelId="{98B6FC41-7F39-49D9-AA40-5AE2409D65B3}" type="pres">
      <dgm:prSet presAssocID="{AD46054B-01A3-4F94-99CF-81F50876E666}" presName="node" presStyleLbl="node1" presStyleIdx="2" presStyleCnt="4" custScaleX="83135" custScaleY="136331" custRadScaleRad="132276" custRadScaleInc="3193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425AE0-CB56-4A6F-8040-C6EF86F35CAF}" type="pres">
      <dgm:prSet presAssocID="{4616828E-3215-411C-9407-D5EC2ECFA9A3}" presName="parTrans" presStyleLbl="bgSibTrans2D1" presStyleIdx="3" presStyleCnt="4"/>
      <dgm:spPr/>
      <dgm:t>
        <a:bodyPr/>
        <a:lstStyle/>
        <a:p>
          <a:endParaRPr lang="en-GB"/>
        </a:p>
      </dgm:t>
    </dgm:pt>
    <dgm:pt modelId="{7F7DD009-CA55-42CA-95DF-A40857F33888}" type="pres">
      <dgm:prSet presAssocID="{C48F3548-2651-4BE1-89C0-C626D01E1CC5}" presName="node" presStyleLbl="node1" presStyleIdx="3" presStyleCnt="4" custScaleX="83137" custScaleY="136331" custRadScaleRad="82669" custRadScaleInc="434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DA351B5-A47B-4ED0-B6FE-EDA78C6FE587}" srcId="{138A40DB-DD80-4213-B8CF-325E821D9921}" destId="{C4487E1E-1055-497E-8C31-8E16EDB27219}" srcOrd="0" destOrd="0" parTransId="{D884297C-D24A-4F22-8242-D82964C505F3}" sibTransId="{CFAE9656-E240-4B58-95B1-90B63ECBA745}"/>
    <dgm:cxn modelId="{6EDEFD9D-309B-40F3-9481-F5B712B769B8}" type="presOf" srcId="{138A40DB-DD80-4213-B8CF-325E821D9921}" destId="{ACC169F8-7227-4791-B8DA-CBE5FE033E8B}" srcOrd="0" destOrd="0" presId="urn:microsoft.com/office/officeart/2005/8/layout/radial4"/>
    <dgm:cxn modelId="{EE27B0DD-DDE3-447D-8D58-EF170938E8ED}" srcId="{36CDEFF6-1B6F-4715-84BA-24AC9091AB2E}" destId="{138A40DB-DD80-4213-B8CF-325E821D9921}" srcOrd="0" destOrd="0" parTransId="{70A2B008-9D3B-425C-A64A-B5E4DB7C6814}" sibTransId="{C0AABD6B-D12B-4BBC-8CFE-B6719AD4218C}"/>
    <dgm:cxn modelId="{FA3263DE-B78C-4CED-9D18-5370A9A343AA}" srcId="{138A40DB-DD80-4213-B8CF-325E821D9921}" destId="{C48F3548-2651-4BE1-89C0-C626D01E1CC5}" srcOrd="3" destOrd="0" parTransId="{4616828E-3215-411C-9407-D5EC2ECFA9A3}" sibTransId="{070893A4-503C-4AB1-9234-C1949E5C58B8}"/>
    <dgm:cxn modelId="{B56B9558-CB76-4A7F-A9A9-7BB05289D80D}" type="presOf" srcId="{36CDEFF6-1B6F-4715-84BA-24AC9091AB2E}" destId="{2CF83788-AB82-4C39-A844-BBBDC544A0FF}" srcOrd="0" destOrd="0" presId="urn:microsoft.com/office/officeart/2005/8/layout/radial4"/>
    <dgm:cxn modelId="{F0EB0045-D189-4EB8-8279-AE3081968E65}" type="presOf" srcId="{D518CD37-C600-4AD3-B18E-7AE3E2B985FA}" destId="{86D46AF3-13BC-43C1-A5D5-4C217F42BC5D}" srcOrd="0" destOrd="0" presId="urn:microsoft.com/office/officeart/2005/8/layout/radial4"/>
    <dgm:cxn modelId="{EB8651CA-4D34-4B2A-98F2-8834F9AF3FDD}" type="presOf" srcId="{C48F3548-2651-4BE1-89C0-C626D01E1CC5}" destId="{7F7DD009-CA55-42CA-95DF-A40857F33888}" srcOrd="0" destOrd="0" presId="urn:microsoft.com/office/officeart/2005/8/layout/radial4"/>
    <dgm:cxn modelId="{3F40A7A7-9C72-4D7C-9AD0-ED4768717D62}" type="presOf" srcId="{248BC0DF-12E9-42CD-84DB-9433B33CF1C1}" destId="{51B61945-EBFB-433E-92A0-5C7565C354C2}" srcOrd="0" destOrd="0" presId="urn:microsoft.com/office/officeart/2005/8/layout/radial4"/>
    <dgm:cxn modelId="{BB8AE36F-20EB-4A78-9CC3-87F8C73871B7}" type="presOf" srcId="{C8E5A48F-41BF-4115-AB76-62AF46C8D764}" destId="{096CC331-234A-4BE6-B2E4-A22C41E35F07}" srcOrd="0" destOrd="0" presId="urn:microsoft.com/office/officeart/2005/8/layout/radial4"/>
    <dgm:cxn modelId="{2E61718B-3A14-4CDD-A325-4506095B9384}" srcId="{138A40DB-DD80-4213-B8CF-325E821D9921}" destId="{AD46054B-01A3-4F94-99CF-81F50876E666}" srcOrd="2" destOrd="0" parTransId="{D518CD37-C600-4AD3-B18E-7AE3E2B985FA}" sibTransId="{966973A8-15A9-4162-BB24-C10D0F8DDFA7}"/>
    <dgm:cxn modelId="{B6F52A40-F9E6-40E7-B943-04117EC9ADBB}" type="presOf" srcId="{AD46054B-01A3-4F94-99CF-81F50876E666}" destId="{98B6FC41-7F39-49D9-AA40-5AE2409D65B3}" srcOrd="0" destOrd="0" presId="urn:microsoft.com/office/officeart/2005/8/layout/radial4"/>
    <dgm:cxn modelId="{C31987C9-46FD-486C-BCAE-8F5F9325F5F9}" type="presOf" srcId="{D884297C-D24A-4F22-8242-D82964C505F3}" destId="{0CA1964D-C704-44EE-815B-744F53C2474C}" srcOrd="0" destOrd="0" presId="urn:microsoft.com/office/officeart/2005/8/layout/radial4"/>
    <dgm:cxn modelId="{EA62B84D-3A84-46E0-ACCA-50A9A527AF96}" srcId="{138A40DB-DD80-4213-B8CF-325E821D9921}" destId="{248BC0DF-12E9-42CD-84DB-9433B33CF1C1}" srcOrd="1" destOrd="0" parTransId="{C8E5A48F-41BF-4115-AB76-62AF46C8D764}" sibTransId="{A0049081-20ED-416B-B724-FEA38D8DF98B}"/>
    <dgm:cxn modelId="{95396FEA-4573-4D9F-8328-8D1FA6DA86AB}" type="presOf" srcId="{4616828E-3215-411C-9407-D5EC2ECFA9A3}" destId="{E5425AE0-CB56-4A6F-8040-C6EF86F35CAF}" srcOrd="0" destOrd="0" presId="urn:microsoft.com/office/officeart/2005/8/layout/radial4"/>
    <dgm:cxn modelId="{FBF157B1-9888-444A-A7B9-4C11B036ED62}" type="presOf" srcId="{C4487E1E-1055-497E-8C31-8E16EDB27219}" destId="{16D64BC4-9D1B-4683-901E-BC39F62719C2}" srcOrd="0" destOrd="0" presId="urn:microsoft.com/office/officeart/2005/8/layout/radial4"/>
    <dgm:cxn modelId="{47218E26-F3D8-4154-A024-29AE6A05509F}" type="presParOf" srcId="{2CF83788-AB82-4C39-A844-BBBDC544A0FF}" destId="{ACC169F8-7227-4791-B8DA-CBE5FE033E8B}" srcOrd="0" destOrd="0" presId="urn:microsoft.com/office/officeart/2005/8/layout/radial4"/>
    <dgm:cxn modelId="{5ACCC643-0F1D-42AA-816E-45252568722A}" type="presParOf" srcId="{2CF83788-AB82-4C39-A844-BBBDC544A0FF}" destId="{0CA1964D-C704-44EE-815B-744F53C2474C}" srcOrd="1" destOrd="0" presId="urn:microsoft.com/office/officeart/2005/8/layout/radial4"/>
    <dgm:cxn modelId="{AD7449F9-D45B-481D-82B8-783DD9DCF923}" type="presParOf" srcId="{2CF83788-AB82-4C39-A844-BBBDC544A0FF}" destId="{16D64BC4-9D1B-4683-901E-BC39F62719C2}" srcOrd="2" destOrd="0" presId="urn:microsoft.com/office/officeart/2005/8/layout/radial4"/>
    <dgm:cxn modelId="{F48F5D9B-F8B1-4505-9ADA-69D10D857A4F}" type="presParOf" srcId="{2CF83788-AB82-4C39-A844-BBBDC544A0FF}" destId="{096CC331-234A-4BE6-B2E4-A22C41E35F07}" srcOrd="3" destOrd="0" presId="urn:microsoft.com/office/officeart/2005/8/layout/radial4"/>
    <dgm:cxn modelId="{EAA55B80-C832-475F-8C40-30A09AC1780D}" type="presParOf" srcId="{2CF83788-AB82-4C39-A844-BBBDC544A0FF}" destId="{51B61945-EBFB-433E-92A0-5C7565C354C2}" srcOrd="4" destOrd="0" presId="urn:microsoft.com/office/officeart/2005/8/layout/radial4"/>
    <dgm:cxn modelId="{D0B83FDE-87C8-47B9-8B35-729A00E18E11}" type="presParOf" srcId="{2CF83788-AB82-4C39-A844-BBBDC544A0FF}" destId="{86D46AF3-13BC-43C1-A5D5-4C217F42BC5D}" srcOrd="5" destOrd="0" presId="urn:microsoft.com/office/officeart/2005/8/layout/radial4"/>
    <dgm:cxn modelId="{19F12B4B-643A-42D1-8C61-9ADDD9A21A14}" type="presParOf" srcId="{2CF83788-AB82-4C39-A844-BBBDC544A0FF}" destId="{98B6FC41-7F39-49D9-AA40-5AE2409D65B3}" srcOrd="6" destOrd="0" presId="urn:microsoft.com/office/officeart/2005/8/layout/radial4"/>
    <dgm:cxn modelId="{646DAB76-EBF7-4A4B-BF1C-F93E9EC4B46D}" type="presParOf" srcId="{2CF83788-AB82-4C39-A844-BBBDC544A0FF}" destId="{E5425AE0-CB56-4A6F-8040-C6EF86F35CAF}" srcOrd="7" destOrd="0" presId="urn:microsoft.com/office/officeart/2005/8/layout/radial4"/>
    <dgm:cxn modelId="{D39BAE7F-2F5B-40A7-80E0-434D07299E72}" type="presParOf" srcId="{2CF83788-AB82-4C39-A844-BBBDC544A0FF}" destId="{7F7DD009-CA55-42CA-95DF-A40857F33888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57A45C-76FA-40D8-A173-87C389C606E6}" type="doc">
      <dgm:prSet loTypeId="urn:microsoft.com/office/officeart/2005/8/layout/radial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C8071833-F4A8-45BA-B43D-641790E572C8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900" b="1" dirty="0" smtClean="0">
              <a:solidFill>
                <a:schemeClr val="tx1"/>
              </a:solidFill>
            </a:rPr>
            <a:t>Advertising media</a:t>
          </a:r>
          <a:endParaRPr lang="en-GB" sz="900" b="1" dirty="0">
            <a:solidFill>
              <a:schemeClr val="tx1"/>
            </a:solidFill>
          </a:endParaRPr>
        </a:p>
      </dgm:t>
    </dgm:pt>
    <dgm:pt modelId="{AD2DC6CC-FFAD-4089-B505-2330202062AC}" type="parTrans" cxnId="{A0F23A40-BB2D-40D5-A4B1-C465ED2D464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A87AEE7-41C1-4097-8A1C-83A2E7427829}" type="sibTrans" cxnId="{A0F23A40-BB2D-40D5-A4B1-C465ED2D464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B6B038C5-F4A3-45F8-B565-D3FAA30E75CF}">
      <dgm:prSet phldrT="[Text]" custT="1"/>
      <dgm:spPr>
        <a:solidFill>
          <a:srgbClr val="9FD3E1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Radio </a:t>
          </a:r>
          <a:endParaRPr lang="en-GB" sz="1000" b="0" dirty="0">
            <a:solidFill>
              <a:schemeClr val="tx1"/>
            </a:solidFill>
          </a:endParaRPr>
        </a:p>
      </dgm:t>
    </dgm:pt>
    <dgm:pt modelId="{221991B6-7229-42E9-BB79-4203688ED631}" type="parTrans" cxnId="{CB5522A1-ED2B-4035-993D-B406C5BE6C80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EFA5B1DF-5CF8-43CC-A3D9-15082CFB11B6}" type="sibTrans" cxnId="{CB5522A1-ED2B-4035-993D-B406C5BE6C80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1D45D3DA-D17B-41C4-8AD9-71FF729AEF17}">
      <dgm:prSet phldrT="[Text]" custT="1"/>
      <dgm:spPr>
        <a:solidFill>
          <a:srgbClr val="9FE9C6"/>
        </a:solidFill>
      </dgm:spPr>
      <dgm:t>
        <a:bodyPr/>
        <a:lstStyle/>
        <a:p>
          <a:r>
            <a:rPr lang="en-GB" sz="800" b="0" dirty="0" smtClean="0">
              <a:solidFill>
                <a:schemeClr val="tx1"/>
              </a:solidFill>
            </a:rPr>
            <a:t>Websites </a:t>
          </a:r>
          <a:endParaRPr lang="en-GB" sz="800" b="0" dirty="0">
            <a:solidFill>
              <a:schemeClr val="tx1"/>
            </a:solidFill>
          </a:endParaRPr>
        </a:p>
      </dgm:t>
    </dgm:pt>
    <dgm:pt modelId="{09AB1707-4F2E-4A88-8315-788CEC87D489}" type="parTrans" cxnId="{247BC44C-8850-48FC-94CB-50ED1E5F8671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A138B117-E2F4-48AD-BBB8-3660CBD6449A}" type="sibTrans" cxnId="{247BC44C-8850-48FC-94CB-50ED1E5F8671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947D2A0F-7EB1-4DF1-815B-901C7BF24F07}">
      <dgm:prSet phldrT="[Text]" custT="1"/>
      <dgm:spPr>
        <a:solidFill>
          <a:srgbClr val="FBC497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Printed media</a:t>
          </a:r>
          <a:endParaRPr lang="en-GB" sz="1000" b="0" dirty="0">
            <a:solidFill>
              <a:schemeClr val="tx1"/>
            </a:solidFill>
          </a:endParaRPr>
        </a:p>
      </dgm:t>
    </dgm:pt>
    <dgm:pt modelId="{0F976561-1A67-44EC-8939-9D2F1B5EFF1D}" type="parTrans" cxnId="{562BBD01-9B50-4D46-B6B0-C69E5D7BF35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012A9C3F-F60C-4718-95C8-D8D4F8D4BA3D}" type="sibTrans" cxnId="{562BBD01-9B50-4D46-B6B0-C69E5D7BF35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CE96EFC7-188B-4889-A190-069CAA9B5825}">
      <dgm:prSet custT="1"/>
      <dgm:spPr>
        <a:solidFill>
          <a:srgbClr val="B2F1A5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TV</a:t>
          </a:r>
          <a:endParaRPr lang="en-GB" sz="1000" b="0" dirty="0">
            <a:solidFill>
              <a:schemeClr val="tx1"/>
            </a:solidFill>
          </a:endParaRPr>
        </a:p>
      </dgm:t>
    </dgm:pt>
    <dgm:pt modelId="{CF0413B4-C9DD-4031-AF58-29D35F14EA26}" type="parTrans" cxnId="{7E1F30E9-9348-4288-9500-B0F90585B33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97F205A-034E-429F-BC03-727E54C30710}" type="sibTrans" cxnId="{7E1F30E9-9348-4288-9500-B0F90585B33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3D1C38E-AF5C-4A15-ABB2-82E89860F003}">
      <dgm:prSet custT="1"/>
      <dgm:spPr>
        <a:solidFill>
          <a:srgbClr val="E4F38D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Social media</a:t>
          </a:r>
          <a:endParaRPr lang="en-GB" sz="1000" b="0" dirty="0">
            <a:solidFill>
              <a:schemeClr val="tx1"/>
            </a:solidFill>
          </a:endParaRPr>
        </a:p>
      </dgm:t>
    </dgm:pt>
    <dgm:pt modelId="{F65EDDB6-49E6-4FDE-BE76-05B26FA0925E}" type="parTrans" cxnId="{09477069-1474-42CE-83BF-9F0EBAA1666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A6FFD393-DA69-4869-8AF8-747B7966FE38}" type="sibTrans" cxnId="{09477069-1474-42CE-83BF-9F0EBAA1666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C6B245EC-85CB-4C37-A166-90D27D0CFFFF}" type="pres">
      <dgm:prSet presAssocID="{4F57A45C-76FA-40D8-A173-87C389C606E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D6D312F-3351-4AED-92BC-44A98217043A}" type="pres">
      <dgm:prSet presAssocID="{C8071833-F4A8-45BA-B43D-641790E572C8}" presName="centerShape" presStyleLbl="node0" presStyleIdx="0" presStyleCnt="1" custScaleX="136484" custScaleY="119451" custLinFactNeighborX="13503" custLinFactNeighborY="10906"/>
      <dgm:spPr/>
      <dgm:t>
        <a:bodyPr/>
        <a:lstStyle/>
        <a:p>
          <a:endParaRPr lang="en-GB"/>
        </a:p>
      </dgm:t>
    </dgm:pt>
    <dgm:pt modelId="{C73FEDD4-7DB1-4922-BF4B-FFB059E8B358}" type="pres">
      <dgm:prSet presAssocID="{221991B6-7229-42E9-BB79-4203688ED631}" presName="parTrans" presStyleLbl="sibTrans2D1" presStyleIdx="0" presStyleCnt="5"/>
      <dgm:spPr/>
      <dgm:t>
        <a:bodyPr/>
        <a:lstStyle/>
        <a:p>
          <a:endParaRPr lang="en-GB"/>
        </a:p>
      </dgm:t>
    </dgm:pt>
    <dgm:pt modelId="{E426183C-5001-4C4C-A453-2CFD3180CCDE}" type="pres">
      <dgm:prSet presAssocID="{221991B6-7229-42E9-BB79-4203688ED631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E504F41C-2939-49A4-BB21-6B7BF137A476}" type="pres">
      <dgm:prSet presAssocID="{B6B038C5-F4A3-45F8-B565-D3FAA30E75CF}" presName="node" presStyleLbl="node1" presStyleIdx="0" presStyleCnt="5" custRadScaleRad="112159" custRadScaleInc="387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E6C658-1297-4778-AE14-9B84DF4E59AE}" type="pres">
      <dgm:prSet presAssocID="{09AB1707-4F2E-4A88-8315-788CEC87D489}" presName="parTrans" presStyleLbl="sibTrans2D1" presStyleIdx="1" presStyleCnt="5"/>
      <dgm:spPr/>
      <dgm:t>
        <a:bodyPr/>
        <a:lstStyle/>
        <a:p>
          <a:endParaRPr lang="en-GB"/>
        </a:p>
      </dgm:t>
    </dgm:pt>
    <dgm:pt modelId="{E1DCD039-2FD7-4498-9ED4-EB3A7DD7B4B7}" type="pres">
      <dgm:prSet presAssocID="{09AB1707-4F2E-4A88-8315-788CEC87D489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C3370908-FF9D-408E-9115-487EDC98ABA9}" type="pres">
      <dgm:prSet presAssocID="{1D45D3DA-D17B-41C4-8AD9-71FF729AEF17}" presName="node" presStyleLbl="node1" presStyleIdx="1" presStyleCnt="5" custRadScaleRad="132416" custRadScaleInc="-443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99559A-A647-46DF-AF2E-C28E5CE9FDE5}" type="pres">
      <dgm:prSet presAssocID="{CF0413B4-C9DD-4031-AF58-29D35F14EA26}" presName="parTrans" presStyleLbl="sibTrans2D1" presStyleIdx="2" presStyleCnt="5"/>
      <dgm:spPr/>
      <dgm:t>
        <a:bodyPr/>
        <a:lstStyle/>
        <a:p>
          <a:endParaRPr lang="en-GB"/>
        </a:p>
      </dgm:t>
    </dgm:pt>
    <dgm:pt modelId="{3B82F80F-14DB-47E1-A42A-C71274FB76D9}" type="pres">
      <dgm:prSet presAssocID="{CF0413B4-C9DD-4031-AF58-29D35F14EA26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7B242A77-B35E-42C2-8927-0C33F4D3C551}" type="pres">
      <dgm:prSet presAssocID="{CE96EFC7-188B-4889-A190-069CAA9B5825}" presName="node" presStyleLbl="node1" presStyleIdx="2" presStyleCnt="5" custRadScaleRad="162607" custRadScaleInc="-1627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1FE8F9-EF37-41FA-8507-FB81685E9707}" type="pres">
      <dgm:prSet presAssocID="{F65EDDB6-49E6-4FDE-BE76-05B26FA0925E}" presName="parTrans" presStyleLbl="sibTrans2D1" presStyleIdx="3" presStyleCnt="5"/>
      <dgm:spPr/>
      <dgm:t>
        <a:bodyPr/>
        <a:lstStyle/>
        <a:p>
          <a:endParaRPr lang="en-GB"/>
        </a:p>
      </dgm:t>
    </dgm:pt>
    <dgm:pt modelId="{B5FCB218-2988-415E-8DB3-57B7FCE5B08F}" type="pres">
      <dgm:prSet presAssocID="{F65EDDB6-49E6-4FDE-BE76-05B26FA0925E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ADCFFEF0-D269-4141-BEAB-1317F61D7CC8}" type="pres">
      <dgm:prSet presAssocID="{53D1C38E-AF5C-4A15-ABB2-82E89860F003}" presName="node" presStyleLbl="node1" presStyleIdx="3" presStyleCnt="5" custRadScaleRad="104482" custRadScaleInc="16990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4F7CDC-BC88-47A5-B2A5-91595F9489E3}" type="pres">
      <dgm:prSet presAssocID="{0F976561-1A67-44EC-8939-9D2F1B5EFF1D}" presName="parTrans" presStyleLbl="sibTrans2D1" presStyleIdx="4" presStyleCnt="5"/>
      <dgm:spPr/>
      <dgm:t>
        <a:bodyPr/>
        <a:lstStyle/>
        <a:p>
          <a:endParaRPr lang="en-GB"/>
        </a:p>
      </dgm:t>
    </dgm:pt>
    <dgm:pt modelId="{6904167F-6B14-4B25-B461-E0815B25BD9F}" type="pres">
      <dgm:prSet presAssocID="{0F976561-1A67-44EC-8939-9D2F1B5EFF1D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FE1190EF-5A0A-46B8-88BB-89AB264E4116}" type="pres">
      <dgm:prSet presAssocID="{947D2A0F-7EB1-4DF1-815B-901C7BF24F07}" presName="node" presStyleLbl="node1" presStyleIdx="4" presStyleCnt="5" custRadScaleRad="90109" custRadScaleInc="10339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2ED4DF6-1C6A-4188-A085-A2BE21C52193}" type="presOf" srcId="{947D2A0F-7EB1-4DF1-815B-901C7BF24F07}" destId="{FE1190EF-5A0A-46B8-88BB-89AB264E4116}" srcOrd="0" destOrd="0" presId="urn:microsoft.com/office/officeart/2005/8/layout/radial5"/>
    <dgm:cxn modelId="{9268DB75-C8EC-4CE1-B31E-8D5CFA9976F0}" type="presOf" srcId="{1D45D3DA-D17B-41C4-8AD9-71FF729AEF17}" destId="{C3370908-FF9D-408E-9115-487EDC98ABA9}" srcOrd="0" destOrd="0" presId="urn:microsoft.com/office/officeart/2005/8/layout/radial5"/>
    <dgm:cxn modelId="{14271D6F-BC05-4AB2-A281-3A1CF0581BC5}" type="presOf" srcId="{4F57A45C-76FA-40D8-A173-87C389C606E6}" destId="{C6B245EC-85CB-4C37-A166-90D27D0CFFFF}" srcOrd="0" destOrd="0" presId="urn:microsoft.com/office/officeart/2005/8/layout/radial5"/>
    <dgm:cxn modelId="{09477069-1474-42CE-83BF-9F0EBAA1666B}" srcId="{C8071833-F4A8-45BA-B43D-641790E572C8}" destId="{53D1C38E-AF5C-4A15-ABB2-82E89860F003}" srcOrd="3" destOrd="0" parTransId="{F65EDDB6-49E6-4FDE-BE76-05B26FA0925E}" sibTransId="{A6FFD393-DA69-4869-8AF8-747B7966FE38}"/>
    <dgm:cxn modelId="{3853A2EB-54B9-4C09-A348-EF3EC2AB5203}" type="presOf" srcId="{221991B6-7229-42E9-BB79-4203688ED631}" destId="{C73FEDD4-7DB1-4922-BF4B-FFB059E8B358}" srcOrd="0" destOrd="0" presId="urn:microsoft.com/office/officeart/2005/8/layout/radial5"/>
    <dgm:cxn modelId="{562BBD01-9B50-4D46-B6B0-C69E5D7BF35B}" srcId="{C8071833-F4A8-45BA-B43D-641790E572C8}" destId="{947D2A0F-7EB1-4DF1-815B-901C7BF24F07}" srcOrd="4" destOrd="0" parTransId="{0F976561-1A67-44EC-8939-9D2F1B5EFF1D}" sibTransId="{012A9C3F-F60C-4718-95C8-D8D4F8D4BA3D}"/>
    <dgm:cxn modelId="{502D376D-A9AF-4B79-AC15-C360BB3D9931}" type="presOf" srcId="{0F976561-1A67-44EC-8939-9D2F1B5EFF1D}" destId="{C04F7CDC-BC88-47A5-B2A5-91595F9489E3}" srcOrd="0" destOrd="0" presId="urn:microsoft.com/office/officeart/2005/8/layout/radial5"/>
    <dgm:cxn modelId="{CB5522A1-ED2B-4035-993D-B406C5BE6C80}" srcId="{C8071833-F4A8-45BA-B43D-641790E572C8}" destId="{B6B038C5-F4A3-45F8-B565-D3FAA30E75CF}" srcOrd="0" destOrd="0" parTransId="{221991B6-7229-42E9-BB79-4203688ED631}" sibTransId="{EFA5B1DF-5CF8-43CC-A3D9-15082CFB11B6}"/>
    <dgm:cxn modelId="{247BC44C-8850-48FC-94CB-50ED1E5F8671}" srcId="{C8071833-F4A8-45BA-B43D-641790E572C8}" destId="{1D45D3DA-D17B-41C4-8AD9-71FF729AEF17}" srcOrd="1" destOrd="0" parTransId="{09AB1707-4F2E-4A88-8315-788CEC87D489}" sibTransId="{A138B117-E2F4-48AD-BBB8-3660CBD6449A}"/>
    <dgm:cxn modelId="{E1A07F64-723E-47E1-9BAB-EBECFFE23B2D}" type="presOf" srcId="{CF0413B4-C9DD-4031-AF58-29D35F14EA26}" destId="{7A99559A-A647-46DF-AF2E-C28E5CE9FDE5}" srcOrd="0" destOrd="0" presId="urn:microsoft.com/office/officeart/2005/8/layout/radial5"/>
    <dgm:cxn modelId="{C8E7BAD1-9C0E-4641-AE40-549DE18204AC}" type="presOf" srcId="{CF0413B4-C9DD-4031-AF58-29D35F14EA26}" destId="{3B82F80F-14DB-47E1-A42A-C71274FB76D9}" srcOrd="1" destOrd="0" presId="urn:microsoft.com/office/officeart/2005/8/layout/radial5"/>
    <dgm:cxn modelId="{79EA60CB-783B-4121-9A3E-89C24E6655FD}" type="presOf" srcId="{F65EDDB6-49E6-4FDE-BE76-05B26FA0925E}" destId="{B5FCB218-2988-415E-8DB3-57B7FCE5B08F}" srcOrd="1" destOrd="0" presId="urn:microsoft.com/office/officeart/2005/8/layout/radial5"/>
    <dgm:cxn modelId="{A0F23A40-BB2D-40D5-A4B1-C465ED2D464B}" srcId="{4F57A45C-76FA-40D8-A173-87C389C606E6}" destId="{C8071833-F4A8-45BA-B43D-641790E572C8}" srcOrd="0" destOrd="0" parTransId="{AD2DC6CC-FFAD-4089-B505-2330202062AC}" sibTransId="{5A87AEE7-41C1-4097-8A1C-83A2E7427829}"/>
    <dgm:cxn modelId="{17DCF5CC-6A5E-4BC5-A7AD-155C6A38B047}" type="presOf" srcId="{C8071833-F4A8-45BA-B43D-641790E572C8}" destId="{1D6D312F-3351-4AED-92BC-44A98217043A}" srcOrd="0" destOrd="0" presId="urn:microsoft.com/office/officeart/2005/8/layout/radial5"/>
    <dgm:cxn modelId="{16FABFE4-6292-4E8D-9BEB-D3C28053B7B4}" type="presOf" srcId="{F65EDDB6-49E6-4FDE-BE76-05B26FA0925E}" destId="{6E1FE8F9-EF37-41FA-8507-FB81685E9707}" srcOrd="0" destOrd="0" presId="urn:microsoft.com/office/officeart/2005/8/layout/radial5"/>
    <dgm:cxn modelId="{3DF01091-C362-4EDC-ABDD-381BEC486523}" type="presOf" srcId="{53D1C38E-AF5C-4A15-ABB2-82E89860F003}" destId="{ADCFFEF0-D269-4141-BEAB-1317F61D7CC8}" srcOrd="0" destOrd="0" presId="urn:microsoft.com/office/officeart/2005/8/layout/radial5"/>
    <dgm:cxn modelId="{7E1F30E9-9348-4288-9500-B0F90585B33B}" srcId="{C8071833-F4A8-45BA-B43D-641790E572C8}" destId="{CE96EFC7-188B-4889-A190-069CAA9B5825}" srcOrd="2" destOrd="0" parTransId="{CF0413B4-C9DD-4031-AF58-29D35F14EA26}" sibTransId="{597F205A-034E-429F-BC03-727E54C30710}"/>
    <dgm:cxn modelId="{2CF3CC4B-91A9-43E2-BFC9-E05155EFEF60}" type="presOf" srcId="{0F976561-1A67-44EC-8939-9D2F1B5EFF1D}" destId="{6904167F-6B14-4B25-B461-E0815B25BD9F}" srcOrd="1" destOrd="0" presId="urn:microsoft.com/office/officeart/2005/8/layout/radial5"/>
    <dgm:cxn modelId="{87B94AD8-6496-4F2A-B1B3-20B5A071A497}" type="presOf" srcId="{B6B038C5-F4A3-45F8-B565-D3FAA30E75CF}" destId="{E504F41C-2939-49A4-BB21-6B7BF137A476}" srcOrd="0" destOrd="0" presId="urn:microsoft.com/office/officeart/2005/8/layout/radial5"/>
    <dgm:cxn modelId="{FEF22DC2-8771-4296-8979-69DF1AF2ABA4}" type="presOf" srcId="{221991B6-7229-42E9-BB79-4203688ED631}" destId="{E426183C-5001-4C4C-A453-2CFD3180CCDE}" srcOrd="1" destOrd="0" presId="urn:microsoft.com/office/officeart/2005/8/layout/radial5"/>
    <dgm:cxn modelId="{1327AFCC-A5D7-46D8-BBC5-89FD9996F79C}" type="presOf" srcId="{09AB1707-4F2E-4A88-8315-788CEC87D489}" destId="{E1DCD039-2FD7-4498-9ED4-EB3A7DD7B4B7}" srcOrd="1" destOrd="0" presId="urn:microsoft.com/office/officeart/2005/8/layout/radial5"/>
    <dgm:cxn modelId="{97FD9108-127B-4E59-92A7-01745822471F}" type="presOf" srcId="{CE96EFC7-188B-4889-A190-069CAA9B5825}" destId="{7B242A77-B35E-42C2-8927-0C33F4D3C551}" srcOrd="0" destOrd="0" presId="urn:microsoft.com/office/officeart/2005/8/layout/radial5"/>
    <dgm:cxn modelId="{C206719E-3003-41BB-829A-1A8BBA6F67F8}" type="presOf" srcId="{09AB1707-4F2E-4A88-8315-788CEC87D489}" destId="{B2E6C658-1297-4778-AE14-9B84DF4E59AE}" srcOrd="0" destOrd="0" presId="urn:microsoft.com/office/officeart/2005/8/layout/radial5"/>
    <dgm:cxn modelId="{E0281151-751F-4ED7-BD85-728EF12E4881}" type="presParOf" srcId="{C6B245EC-85CB-4C37-A166-90D27D0CFFFF}" destId="{1D6D312F-3351-4AED-92BC-44A98217043A}" srcOrd="0" destOrd="0" presId="urn:microsoft.com/office/officeart/2005/8/layout/radial5"/>
    <dgm:cxn modelId="{9C1B1C10-1C0F-4F4A-BAA7-511E6B16F8CF}" type="presParOf" srcId="{C6B245EC-85CB-4C37-A166-90D27D0CFFFF}" destId="{C73FEDD4-7DB1-4922-BF4B-FFB059E8B358}" srcOrd="1" destOrd="0" presId="urn:microsoft.com/office/officeart/2005/8/layout/radial5"/>
    <dgm:cxn modelId="{C74E5A5A-8D65-45CC-9F2A-800014930EA9}" type="presParOf" srcId="{C73FEDD4-7DB1-4922-BF4B-FFB059E8B358}" destId="{E426183C-5001-4C4C-A453-2CFD3180CCDE}" srcOrd="0" destOrd="0" presId="urn:microsoft.com/office/officeart/2005/8/layout/radial5"/>
    <dgm:cxn modelId="{DBB36914-6B73-4959-9FE8-219CCDCF112D}" type="presParOf" srcId="{C6B245EC-85CB-4C37-A166-90D27D0CFFFF}" destId="{E504F41C-2939-49A4-BB21-6B7BF137A476}" srcOrd="2" destOrd="0" presId="urn:microsoft.com/office/officeart/2005/8/layout/radial5"/>
    <dgm:cxn modelId="{F6B73C4C-604D-4AF2-BA11-CD3FCFC308A5}" type="presParOf" srcId="{C6B245EC-85CB-4C37-A166-90D27D0CFFFF}" destId="{B2E6C658-1297-4778-AE14-9B84DF4E59AE}" srcOrd="3" destOrd="0" presId="urn:microsoft.com/office/officeart/2005/8/layout/radial5"/>
    <dgm:cxn modelId="{EAB0B060-9D99-4AB7-B67A-F065B97117ED}" type="presParOf" srcId="{B2E6C658-1297-4778-AE14-9B84DF4E59AE}" destId="{E1DCD039-2FD7-4498-9ED4-EB3A7DD7B4B7}" srcOrd="0" destOrd="0" presId="urn:microsoft.com/office/officeart/2005/8/layout/radial5"/>
    <dgm:cxn modelId="{C1C80426-78AA-4132-A039-C85682E3E8E7}" type="presParOf" srcId="{C6B245EC-85CB-4C37-A166-90D27D0CFFFF}" destId="{C3370908-FF9D-408E-9115-487EDC98ABA9}" srcOrd="4" destOrd="0" presId="urn:microsoft.com/office/officeart/2005/8/layout/radial5"/>
    <dgm:cxn modelId="{D5EE614A-681E-40A0-BADA-130D66214E20}" type="presParOf" srcId="{C6B245EC-85CB-4C37-A166-90D27D0CFFFF}" destId="{7A99559A-A647-46DF-AF2E-C28E5CE9FDE5}" srcOrd="5" destOrd="0" presId="urn:microsoft.com/office/officeart/2005/8/layout/radial5"/>
    <dgm:cxn modelId="{68CB56D7-4953-4210-9841-84B4E0598DA9}" type="presParOf" srcId="{7A99559A-A647-46DF-AF2E-C28E5CE9FDE5}" destId="{3B82F80F-14DB-47E1-A42A-C71274FB76D9}" srcOrd="0" destOrd="0" presId="urn:microsoft.com/office/officeart/2005/8/layout/radial5"/>
    <dgm:cxn modelId="{49607689-F0A1-47EC-9F47-05C365E049F7}" type="presParOf" srcId="{C6B245EC-85CB-4C37-A166-90D27D0CFFFF}" destId="{7B242A77-B35E-42C2-8927-0C33F4D3C551}" srcOrd="6" destOrd="0" presId="urn:microsoft.com/office/officeart/2005/8/layout/radial5"/>
    <dgm:cxn modelId="{E374D159-8940-4902-9789-9CE2AA8CAD37}" type="presParOf" srcId="{C6B245EC-85CB-4C37-A166-90D27D0CFFFF}" destId="{6E1FE8F9-EF37-41FA-8507-FB81685E9707}" srcOrd="7" destOrd="0" presId="urn:microsoft.com/office/officeart/2005/8/layout/radial5"/>
    <dgm:cxn modelId="{0771FB88-F8DA-429E-AAF9-71A30DF9B8B1}" type="presParOf" srcId="{6E1FE8F9-EF37-41FA-8507-FB81685E9707}" destId="{B5FCB218-2988-415E-8DB3-57B7FCE5B08F}" srcOrd="0" destOrd="0" presId="urn:microsoft.com/office/officeart/2005/8/layout/radial5"/>
    <dgm:cxn modelId="{7FB44761-2EE2-46C0-8E10-5694B6735304}" type="presParOf" srcId="{C6B245EC-85CB-4C37-A166-90D27D0CFFFF}" destId="{ADCFFEF0-D269-4141-BEAB-1317F61D7CC8}" srcOrd="8" destOrd="0" presId="urn:microsoft.com/office/officeart/2005/8/layout/radial5"/>
    <dgm:cxn modelId="{8045209F-DB9B-436A-8DC7-6C370675CFF9}" type="presParOf" srcId="{C6B245EC-85CB-4C37-A166-90D27D0CFFFF}" destId="{C04F7CDC-BC88-47A5-B2A5-91595F9489E3}" srcOrd="9" destOrd="0" presId="urn:microsoft.com/office/officeart/2005/8/layout/radial5"/>
    <dgm:cxn modelId="{8BFCDF75-F9F8-4F84-985A-4EC23887BFD1}" type="presParOf" srcId="{C04F7CDC-BC88-47A5-B2A5-91595F9489E3}" destId="{6904167F-6B14-4B25-B461-E0815B25BD9F}" srcOrd="0" destOrd="0" presId="urn:microsoft.com/office/officeart/2005/8/layout/radial5"/>
    <dgm:cxn modelId="{FB64115D-7C14-4B3E-8553-20BB3309E69D}" type="presParOf" srcId="{C6B245EC-85CB-4C37-A166-90D27D0CFFFF}" destId="{FE1190EF-5A0A-46B8-88BB-89AB264E411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D312F-3351-4AED-92BC-44A98217043A}">
      <dsp:nvSpPr>
        <dsp:cNvPr id="0" name=""/>
        <dsp:cNvSpPr/>
      </dsp:nvSpPr>
      <dsp:spPr>
        <a:xfrm>
          <a:off x="1420704" y="1355174"/>
          <a:ext cx="605723" cy="6057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>
              <a:solidFill>
                <a:schemeClr val="tx1"/>
              </a:solidFill>
            </a:rPr>
            <a:t>Market segments </a:t>
          </a:r>
          <a:endParaRPr lang="en-GB" sz="800" b="1" kern="1200" dirty="0">
            <a:solidFill>
              <a:schemeClr val="tx1"/>
            </a:solidFill>
          </a:endParaRPr>
        </a:p>
      </dsp:txBody>
      <dsp:txXfrm>
        <a:off x="1509410" y="1443880"/>
        <a:ext cx="428311" cy="428311"/>
      </dsp:txXfrm>
    </dsp:sp>
    <dsp:sp modelId="{C73FEDD4-7DB1-4922-BF4B-FFB059E8B358}">
      <dsp:nvSpPr>
        <dsp:cNvPr id="0" name=""/>
        <dsp:cNvSpPr/>
      </dsp:nvSpPr>
      <dsp:spPr>
        <a:xfrm rot="16222849">
          <a:off x="1566792" y="958026"/>
          <a:ext cx="321484" cy="205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b="1" kern="1200">
            <a:solidFill>
              <a:schemeClr val="tx1"/>
            </a:solidFill>
          </a:endParaRPr>
        </a:p>
      </dsp:txBody>
      <dsp:txXfrm>
        <a:off x="1597478" y="1030106"/>
        <a:ext cx="259701" cy="123567"/>
      </dsp:txXfrm>
    </dsp:sp>
    <dsp:sp modelId="{E504F41C-2939-49A4-BB21-6B7BF137A476}">
      <dsp:nvSpPr>
        <dsp:cNvPr id="0" name=""/>
        <dsp:cNvSpPr/>
      </dsp:nvSpPr>
      <dsp:spPr>
        <a:xfrm>
          <a:off x="1428762" y="142903"/>
          <a:ext cx="605723" cy="60572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1"/>
              </a:solidFill>
            </a:rPr>
            <a:t>Location </a:t>
          </a:r>
          <a:endParaRPr lang="en-GB" sz="900" b="1" kern="1200" dirty="0">
            <a:solidFill>
              <a:schemeClr val="tx1"/>
            </a:solidFill>
          </a:endParaRPr>
        </a:p>
      </dsp:txBody>
      <dsp:txXfrm>
        <a:off x="1517468" y="231609"/>
        <a:ext cx="428311" cy="428311"/>
      </dsp:txXfrm>
    </dsp:sp>
    <dsp:sp modelId="{B2E6C658-1297-4778-AE14-9B84DF4E59AE}">
      <dsp:nvSpPr>
        <dsp:cNvPr id="0" name=""/>
        <dsp:cNvSpPr/>
      </dsp:nvSpPr>
      <dsp:spPr>
        <a:xfrm rot="18925071">
          <a:off x="1984944" y="1149204"/>
          <a:ext cx="300888" cy="205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b="1" kern="1200">
            <a:solidFill>
              <a:schemeClr val="tx1"/>
            </a:solidFill>
          </a:endParaRPr>
        </a:p>
      </dsp:txBody>
      <dsp:txXfrm>
        <a:off x="1993833" y="1212077"/>
        <a:ext cx="239105" cy="123567"/>
      </dsp:txXfrm>
    </dsp:sp>
    <dsp:sp modelId="{C3370908-FF9D-408E-9115-487EDC98ABA9}">
      <dsp:nvSpPr>
        <dsp:cNvPr id="0" name=""/>
        <dsp:cNvSpPr/>
      </dsp:nvSpPr>
      <dsp:spPr>
        <a:xfrm>
          <a:off x="2256479" y="531502"/>
          <a:ext cx="605723" cy="605723"/>
        </a:xfrm>
        <a:prstGeom prst="ellips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1"/>
              </a:solidFill>
            </a:rPr>
            <a:t>Lifestyle </a:t>
          </a:r>
          <a:endParaRPr lang="en-GB" sz="900" b="1" kern="1200" dirty="0">
            <a:solidFill>
              <a:schemeClr val="tx1"/>
            </a:solidFill>
          </a:endParaRPr>
        </a:p>
      </dsp:txBody>
      <dsp:txXfrm>
        <a:off x="2345185" y="620208"/>
        <a:ext cx="428311" cy="428311"/>
      </dsp:txXfrm>
    </dsp:sp>
    <dsp:sp modelId="{7A99559A-A647-46DF-AF2E-C28E5CE9FDE5}">
      <dsp:nvSpPr>
        <dsp:cNvPr id="0" name=""/>
        <dsp:cNvSpPr/>
      </dsp:nvSpPr>
      <dsp:spPr>
        <a:xfrm rot="6918">
          <a:off x="2130684" y="1556135"/>
          <a:ext cx="251167" cy="205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b="1" kern="1200">
            <a:solidFill>
              <a:schemeClr val="tx1"/>
            </a:solidFill>
          </a:endParaRPr>
        </a:p>
      </dsp:txBody>
      <dsp:txXfrm>
        <a:off x="2130684" y="1597262"/>
        <a:ext cx="189384" cy="123567"/>
      </dsp:txXfrm>
    </dsp:sp>
    <dsp:sp modelId="{7B242A77-B35E-42C2-8927-0C33F4D3C551}">
      <dsp:nvSpPr>
        <dsp:cNvPr id="0" name=""/>
        <dsp:cNvSpPr/>
      </dsp:nvSpPr>
      <dsp:spPr>
        <a:xfrm>
          <a:off x="2500326" y="1357347"/>
          <a:ext cx="605723" cy="605723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tx1"/>
              </a:solidFill>
            </a:rPr>
            <a:t>Age </a:t>
          </a:r>
          <a:endParaRPr lang="en-GB" sz="1050" b="1" kern="1200" dirty="0">
            <a:solidFill>
              <a:schemeClr val="tx1"/>
            </a:solidFill>
          </a:endParaRPr>
        </a:p>
      </dsp:txBody>
      <dsp:txXfrm>
        <a:off x="2589032" y="1446053"/>
        <a:ext cx="428311" cy="428311"/>
      </dsp:txXfrm>
    </dsp:sp>
    <dsp:sp modelId="{6E1FE8F9-EF37-41FA-8507-FB81685E9707}">
      <dsp:nvSpPr>
        <dsp:cNvPr id="0" name=""/>
        <dsp:cNvSpPr/>
      </dsp:nvSpPr>
      <dsp:spPr>
        <a:xfrm rot="10792981">
          <a:off x="1077361" y="1556134"/>
          <a:ext cx="242629" cy="205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b="1" kern="1200">
            <a:solidFill>
              <a:schemeClr val="tx1"/>
            </a:solidFill>
          </a:endParaRPr>
        </a:p>
      </dsp:txBody>
      <dsp:txXfrm rot="10800000">
        <a:off x="1139144" y="1597260"/>
        <a:ext cx="180846" cy="123567"/>
      </dsp:txXfrm>
    </dsp:sp>
    <dsp:sp modelId="{ADCFFEF0-D269-4141-BEAB-1317F61D7CC8}">
      <dsp:nvSpPr>
        <dsp:cNvPr id="0" name=""/>
        <dsp:cNvSpPr/>
      </dsp:nvSpPr>
      <dsp:spPr>
        <a:xfrm>
          <a:off x="357191" y="1357345"/>
          <a:ext cx="605723" cy="605723"/>
        </a:xfrm>
        <a:prstGeom prst="ellips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tx1"/>
              </a:solidFill>
            </a:rPr>
            <a:t>Gender </a:t>
          </a:r>
          <a:endParaRPr lang="en-GB" sz="1000" b="1" kern="1200" dirty="0">
            <a:solidFill>
              <a:schemeClr val="tx1"/>
            </a:solidFill>
          </a:endParaRPr>
        </a:p>
      </dsp:txBody>
      <dsp:txXfrm>
        <a:off x="445897" y="1446051"/>
        <a:ext cx="428311" cy="428311"/>
      </dsp:txXfrm>
    </dsp:sp>
    <dsp:sp modelId="{C04F7CDC-BC88-47A5-B2A5-91595F9489E3}">
      <dsp:nvSpPr>
        <dsp:cNvPr id="0" name=""/>
        <dsp:cNvSpPr/>
      </dsp:nvSpPr>
      <dsp:spPr>
        <a:xfrm rot="13511862">
          <a:off x="1146459" y="1133900"/>
          <a:ext cx="317680" cy="205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b="1" kern="1200">
            <a:solidFill>
              <a:schemeClr val="tx1"/>
            </a:solidFill>
          </a:endParaRPr>
        </a:p>
      </dsp:txBody>
      <dsp:txXfrm rot="10800000">
        <a:off x="1199119" y="1197008"/>
        <a:ext cx="255897" cy="123567"/>
      </dsp:txXfrm>
    </dsp:sp>
    <dsp:sp modelId="{FE1190EF-5A0A-46B8-88BB-89AB264E4116}">
      <dsp:nvSpPr>
        <dsp:cNvPr id="0" name=""/>
        <dsp:cNvSpPr/>
      </dsp:nvSpPr>
      <dsp:spPr>
        <a:xfrm>
          <a:off x="571500" y="500090"/>
          <a:ext cx="605723" cy="605723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tx1"/>
              </a:solidFill>
            </a:rPr>
            <a:t>Income </a:t>
          </a:r>
          <a:endParaRPr lang="en-GB" sz="1000" b="1" kern="1200" dirty="0">
            <a:solidFill>
              <a:schemeClr val="tx1"/>
            </a:solidFill>
          </a:endParaRPr>
        </a:p>
      </dsp:txBody>
      <dsp:txXfrm>
        <a:off x="660206" y="588796"/>
        <a:ext cx="428311" cy="4283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r">
              <a:defRPr sz="1300"/>
            </a:lvl1pPr>
          </a:lstStyle>
          <a:p>
            <a:fld id="{432A11B8-A9F6-4578-B06F-59D36117867D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0" tIns="47780" rIns="95560" bIns="477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5560" tIns="47780" rIns="95560" bIns="477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r">
              <a:defRPr sz="1300"/>
            </a:lvl1pPr>
          </a:lstStyle>
          <a:p>
            <a:fld id="{26D94304-71DF-4200-ACC3-CA77953B20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959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4304-71DF-4200-ACC3-CA77953B20B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837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4304-71DF-4200-ACC3-CA77953B20B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566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FE67B-B2B7-4DD6-8283-55BE02FA9935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microsoft.com/office/2007/relationships/diagramDrawing" Target="../diagrams/drawing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QuickStyle" Target="../diagrams/quickStyle3.xml"/><Relationship Id="rId5" Type="http://schemas.openxmlformats.org/officeDocument/2006/relationships/diagramQuickStyle" Target="../diagrams/quickStyle2.xml"/><Relationship Id="rId10" Type="http://schemas.openxmlformats.org/officeDocument/2006/relationships/diagramLayout" Target="../diagrams/layout3.xml"/><Relationship Id="rId4" Type="http://schemas.openxmlformats.org/officeDocument/2006/relationships/diagramLayout" Target="../diagrams/layout2.xml"/><Relationship Id="rId9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5095876" y="0"/>
            <a:ext cx="71438" cy="3429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380968" y="3429000"/>
            <a:ext cx="9525032" cy="714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2095480" y="0"/>
            <a:ext cx="285752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:1 The Role of Marketing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38752" y="1"/>
            <a:ext cx="328614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2:2 Market Research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23844" y="1571612"/>
            <a:ext cx="1428760" cy="17145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Marketing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Finding the needs of consumers and demonstrating how a business meets those needs</a:t>
            </a:r>
          </a:p>
          <a:p>
            <a:endParaRPr lang="en-GB" sz="1000" dirty="0" smtClean="0">
              <a:solidFill>
                <a:srgbClr val="FF0000"/>
              </a:solidFill>
            </a:endParaRPr>
          </a:p>
          <a:p>
            <a:r>
              <a:rPr lang="en-GB" sz="1000" b="1" dirty="0" smtClean="0">
                <a:solidFill>
                  <a:srgbClr val="FF0000"/>
                </a:solidFill>
              </a:rPr>
              <a:t>Market research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collection of data to help business decisions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596338" y="71414"/>
            <a:ext cx="1285884" cy="32861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Target market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group of customers who a business aims to sell its products to</a:t>
            </a:r>
          </a:p>
          <a:p>
            <a:endParaRPr lang="en-GB" sz="500" i="1" dirty="0" smtClean="0">
              <a:solidFill>
                <a:schemeClr val="tx1"/>
              </a:solidFill>
            </a:endParaRPr>
          </a:p>
          <a:p>
            <a:r>
              <a:rPr lang="en-GB" sz="1000" b="1" dirty="0" smtClean="0">
                <a:solidFill>
                  <a:srgbClr val="FF0000"/>
                </a:solidFill>
              </a:rPr>
              <a:t>Primary research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Data collected first-hand </a:t>
            </a:r>
            <a:r>
              <a:rPr lang="en-GB" sz="1000" i="1" dirty="0" smtClean="0">
                <a:solidFill>
                  <a:schemeClr val="tx1"/>
                </a:solidFill>
              </a:rPr>
              <a:t>(</a:t>
            </a:r>
            <a:r>
              <a:rPr lang="en-GB" sz="1000" i="1" dirty="0" smtClean="0">
                <a:solidFill>
                  <a:schemeClr val="tx1"/>
                </a:solidFill>
              </a:rPr>
              <a:t>field</a:t>
            </a:r>
            <a:r>
              <a:rPr lang="en-GB" sz="1000" i="1" dirty="0" smtClean="0">
                <a:solidFill>
                  <a:schemeClr val="tx1"/>
                </a:solidFill>
              </a:rPr>
              <a:t> </a:t>
            </a:r>
            <a:r>
              <a:rPr lang="en-GB" sz="1000" i="1" dirty="0" smtClean="0">
                <a:solidFill>
                  <a:schemeClr val="tx1"/>
                </a:solidFill>
              </a:rPr>
              <a:t>research)</a:t>
            </a:r>
          </a:p>
          <a:p>
            <a:endParaRPr lang="en-GB" sz="500" b="1" dirty="0" smtClean="0">
              <a:solidFill>
                <a:srgbClr val="FF0000"/>
              </a:solidFill>
            </a:endParaRPr>
          </a:p>
          <a:p>
            <a:r>
              <a:rPr lang="en-GB" sz="1000" b="1" dirty="0" smtClean="0">
                <a:solidFill>
                  <a:srgbClr val="FF0000"/>
                </a:solidFill>
              </a:rPr>
              <a:t>Secondary research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Data collected by </a:t>
            </a:r>
            <a:r>
              <a:rPr lang="en-GB" sz="1000" i="1" smtClean="0">
                <a:solidFill>
                  <a:schemeClr val="tx1"/>
                </a:solidFill>
              </a:rPr>
              <a:t>others </a:t>
            </a:r>
            <a:r>
              <a:rPr lang="en-GB" sz="1000" i="1" smtClean="0">
                <a:solidFill>
                  <a:schemeClr val="tx1"/>
                </a:solidFill>
              </a:rPr>
              <a:t>(</a:t>
            </a:r>
            <a:r>
              <a:rPr lang="en-GB" sz="1000" i="1" smtClean="0">
                <a:solidFill>
                  <a:schemeClr val="tx1"/>
                </a:solidFill>
              </a:rPr>
              <a:t>desk</a:t>
            </a:r>
            <a:r>
              <a:rPr lang="en-GB" sz="1000" i="1" smtClean="0">
                <a:solidFill>
                  <a:schemeClr val="tx1"/>
                </a:solidFill>
              </a:rPr>
              <a:t> </a:t>
            </a:r>
            <a:r>
              <a:rPr lang="en-GB" sz="1000" i="1" dirty="0" smtClean="0">
                <a:solidFill>
                  <a:schemeClr val="tx1"/>
                </a:solidFill>
              </a:rPr>
              <a:t>research)</a:t>
            </a:r>
          </a:p>
          <a:p>
            <a:endParaRPr lang="en-GB" sz="500" b="1" dirty="0" smtClean="0">
              <a:solidFill>
                <a:srgbClr val="FF0000"/>
              </a:solidFill>
            </a:endParaRPr>
          </a:p>
          <a:p>
            <a:r>
              <a:rPr lang="en-GB" sz="1000" b="1" dirty="0" smtClean="0">
                <a:solidFill>
                  <a:srgbClr val="FF0000"/>
                </a:solidFill>
              </a:rPr>
              <a:t>Qualitative data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Data based on opinions of those being asked</a:t>
            </a:r>
          </a:p>
          <a:p>
            <a:endParaRPr lang="en-GB" sz="500" i="1" dirty="0" smtClean="0">
              <a:solidFill>
                <a:schemeClr val="tx1"/>
              </a:solidFill>
            </a:endParaRPr>
          </a:p>
          <a:p>
            <a:r>
              <a:rPr lang="en-GB" sz="1000" b="1" dirty="0" smtClean="0">
                <a:solidFill>
                  <a:srgbClr val="FF0000"/>
                </a:solidFill>
              </a:rPr>
              <a:t>Quantitative data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Data based on facts or numbers</a:t>
            </a:r>
            <a:endParaRPr lang="en-GB" sz="1000" i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0968" cy="67865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Unit 2:  Marketing		Knowledge Organiser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23844" y="142852"/>
            <a:ext cx="1428760" cy="1285884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Marketing is: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finding the needs of customers and demonstrating how a business fulfils those needs in order to increase sales</a:t>
            </a:r>
            <a:endParaRPr lang="en-GB" sz="1000" dirty="0">
              <a:solidFill>
                <a:schemeClr val="tx1"/>
              </a:solidFill>
            </a:endParaRPr>
          </a:p>
        </p:txBody>
      </p:sp>
      <p:graphicFrame>
        <p:nvGraphicFramePr>
          <p:cNvPr id="68" name="Diagram 67"/>
          <p:cNvGraphicFramePr/>
          <p:nvPr/>
        </p:nvGraphicFramePr>
        <p:xfrm>
          <a:off x="1738290" y="3857628"/>
          <a:ext cx="3286148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Rectangle 25"/>
          <p:cNvSpPr/>
          <p:nvPr/>
        </p:nvSpPr>
        <p:spPr>
          <a:xfrm>
            <a:off x="5095876" y="0"/>
            <a:ext cx="71438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024042" y="3500438"/>
            <a:ext cx="307183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2:3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Market Segmentation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91092" y="3500438"/>
            <a:ext cx="3405246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2:4 The Marketing Mix  -  Product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24042" y="6072206"/>
            <a:ext cx="2928958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Market segmentation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Splitting the market for a product into different parts, or segments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596338" y="4714884"/>
            <a:ext cx="1285884" cy="20002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Introduction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A product is first made available for sale</a:t>
            </a:r>
            <a:endParaRPr lang="en-GB" sz="1000" b="1" dirty="0" smtClean="0">
              <a:solidFill>
                <a:srgbClr val="FF0000"/>
              </a:solidFill>
            </a:endParaRPr>
          </a:p>
          <a:p>
            <a:r>
              <a:rPr lang="en-GB" sz="1000" b="1" dirty="0" smtClean="0">
                <a:solidFill>
                  <a:srgbClr val="FF0000"/>
                </a:solidFill>
              </a:rPr>
              <a:t>Growth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Sales are growing strongly</a:t>
            </a:r>
            <a:endParaRPr lang="en-GB" sz="1000" b="1" dirty="0" smtClean="0">
              <a:solidFill>
                <a:srgbClr val="FF0000"/>
              </a:solidFill>
            </a:endParaRPr>
          </a:p>
          <a:p>
            <a:r>
              <a:rPr lang="en-GB" sz="1000" b="1" dirty="0" smtClean="0">
                <a:solidFill>
                  <a:srgbClr val="FF0000"/>
                </a:solidFill>
              </a:rPr>
              <a:t>Maturity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Sales are at their highest level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Decline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Sales are falling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095480" y="357166"/>
          <a:ext cx="2857520" cy="30003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57520"/>
              </a:tblGrid>
              <a:tr h="38385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How can a business increase sales?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424184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1000" b="0" dirty="0" smtClean="0">
                          <a:solidFill>
                            <a:sysClr val="windowText" lastClr="000000"/>
                          </a:solidFill>
                        </a:rPr>
                        <a:t>Advertise</a:t>
                      </a:r>
                      <a:r>
                        <a:rPr lang="en-GB" sz="1000" b="0" baseline="0" dirty="0" smtClean="0">
                          <a:solidFill>
                            <a:sysClr val="windowText" lastClr="000000"/>
                          </a:solidFill>
                        </a:rPr>
                        <a:t> the product or service more in order to raise awareness of what is on offer</a:t>
                      </a:r>
                      <a:endParaRPr lang="en-GB" sz="10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424184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None/>
                      </a:pPr>
                      <a:r>
                        <a:rPr lang="en-GB" sz="1000" b="0" dirty="0" smtClean="0">
                          <a:solidFill>
                            <a:sysClr val="windowText" lastClr="000000"/>
                          </a:solidFill>
                        </a:rPr>
                        <a:t>2.     Introducing a new model that will appeal to more customers</a:t>
                      </a:r>
                    </a:p>
                  </a:txBody>
                  <a:tcPr anchor="ctr"/>
                </a:tc>
              </a:tr>
              <a:tr h="424184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None/>
                      </a:pPr>
                      <a:r>
                        <a:rPr lang="en-GB" sz="1000" b="0" dirty="0" smtClean="0">
                          <a:solidFill>
                            <a:sysClr val="windowText" lastClr="000000"/>
                          </a:solidFill>
                        </a:rPr>
                        <a:t>3.</a:t>
                      </a:r>
                      <a:r>
                        <a:rPr lang="en-GB" sz="1000" b="0" baseline="0" dirty="0" smtClean="0">
                          <a:solidFill>
                            <a:sysClr val="windowText" lastClr="000000"/>
                          </a:solidFill>
                        </a:rPr>
                        <a:t>     Increase the range of products or services available </a:t>
                      </a:r>
                      <a:endParaRPr lang="en-GB" sz="10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424184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None/>
                      </a:pPr>
                      <a:r>
                        <a:rPr lang="en-GB" sz="1000" b="0" dirty="0" smtClean="0">
                          <a:solidFill>
                            <a:sysClr val="windowText" lastClr="000000"/>
                          </a:solidFill>
                        </a:rPr>
                        <a:t>4.     Reducing the price to sell more products  -  but will profits increase?</a:t>
                      </a:r>
                    </a:p>
                  </a:txBody>
                  <a:tcPr anchor="ctr"/>
                </a:tc>
              </a:tr>
              <a:tr h="424184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None/>
                      </a:pPr>
                      <a:r>
                        <a:rPr lang="en-GB" sz="1000" b="0" dirty="0" smtClean="0">
                          <a:solidFill>
                            <a:sysClr val="windowText" lastClr="000000"/>
                          </a:solidFill>
                        </a:rPr>
                        <a:t>5.     Selling the product in different countries to target a wider range of customers </a:t>
                      </a:r>
                    </a:p>
                  </a:txBody>
                  <a:tcPr anchor="ctr"/>
                </a:tc>
              </a:tr>
              <a:tr h="495622"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None/>
                      </a:pPr>
                      <a:r>
                        <a:rPr lang="en-GB" sz="1000" b="0" dirty="0" smtClean="0">
                          <a:solidFill>
                            <a:sysClr val="windowText" lastClr="000000"/>
                          </a:solidFill>
                        </a:rPr>
                        <a:t>6.     Selling</a:t>
                      </a:r>
                      <a:r>
                        <a:rPr lang="en-GB" sz="1000" b="0" baseline="0" dirty="0" smtClean="0">
                          <a:solidFill>
                            <a:sysClr val="windowText" lastClr="000000"/>
                          </a:solidFill>
                        </a:rPr>
                        <a:t> by different methods i.e. Online or offering digital distribution</a:t>
                      </a:r>
                      <a:endParaRPr lang="en-GB" sz="10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5238752" y="357166"/>
            <a:ext cx="3286148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Before a business starts, it is important that the owners know exactly who their customers are likely to be.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5238752" y="857232"/>
          <a:ext cx="3286148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4380"/>
                <a:gridCol w="1285884"/>
                <a:gridCol w="1285884"/>
              </a:tblGrid>
              <a:tr h="142876">
                <a:tc>
                  <a:txBody>
                    <a:bodyPr/>
                    <a:lstStyle/>
                    <a:p>
                      <a:pPr algn="ctr"/>
                      <a:r>
                        <a:rPr lang="en-GB" sz="700" dirty="0" smtClean="0"/>
                        <a:t>Primary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smtClean="0"/>
                        <a:t>Pros</a:t>
                      </a:r>
                      <a:endParaRPr lang="en-GB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dirty="0" smtClean="0"/>
                        <a:t>Cons </a:t>
                      </a:r>
                      <a:endParaRPr lang="en-GB" sz="700" dirty="0"/>
                    </a:p>
                  </a:txBody>
                  <a:tcPr anchor="ctr"/>
                </a:tc>
              </a:tr>
              <a:tr h="461971">
                <a:tc>
                  <a:txBody>
                    <a:bodyPr/>
                    <a:lstStyle/>
                    <a:p>
                      <a:pPr algn="ctr"/>
                      <a:r>
                        <a:rPr lang="en-GB" sz="700" dirty="0" smtClean="0"/>
                        <a:t>Questionnaire</a:t>
                      </a:r>
                      <a:endParaRPr lang="en-GB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700" dirty="0" smtClean="0"/>
                        <a:t> Cheaper than interviews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700" dirty="0" smtClean="0"/>
                        <a:t> Easily target certain people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700" dirty="0" smtClean="0"/>
                        <a:t> Difficult to predict how</a:t>
                      </a:r>
                      <a:r>
                        <a:rPr lang="en-GB" sz="700" baseline="0" dirty="0" smtClean="0"/>
                        <a:t> many will be completed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700" baseline="0" dirty="0" smtClean="0"/>
                        <a:t> people may not understand the questions</a:t>
                      </a:r>
                    </a:p>
                  </a:txBody>
                  <a:tcPr/>
                </a:tc>
              </a:tr>
              <a:tr h="37243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 smtClean="0"/>
                        <a:t>Interviews</a:t>
                      </a:r>
                      <a:endParaRPr lang="en-GB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700" dirty="0" smtClean="0"/>
                        <a:t> Questions can be explained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700" baseline="0" dirty="0" smtClean="0"/>
                        <a:t> Customers can be easily targeted</a:t>
                      </a:r>
                      <a:endParaRPr lang="en-GB" sz="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700" dirty="0" smtClean="0"/>
                        <a:t> Expensive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700" dirty="0" smtClean="0"/>
                        <a:t> Customers may feel</a:t>
                      </a:r>
                      <a:r>
                        <a:rPr lang="en-GB" sz="700" baseline="0" dirty="0" smtClean="0"/>
                        <a:t> uncomfortable</a:t>
                      </a:r>
                      <a:endParaRPr lang="en-GB" sz="700" dirty="0"/>
                    </a:p>
                  </a:txBody>
                  <a:tcPr/>
                </a:tc>
              </a:tr>
              <a:tr h="246711">
                <a:tc>
                  <a:txBody>
                    <a:bodyPr/>
                    <a:lstStyle/>
                    <a:p>
                      <a:pPr algn="ctr"/>
                      <a:r>
                        <a:rPr lang="en-GB" sz="700" dirty="0" smtClean="0"/>
                        <a:t>Trials</a:t>
                      </a:r>
                      <a:endParaRPr lang="en-GB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700" dirty="0" smtClean="0"/>
                        <a:t> Save money before making products widely available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700" dirty="0" smtClean="0"/>
                        <a:t> Costly to set up</a:t>
                      </a:r>
                      <a:endParaRPr lang="en-GB" sz="700" dirty="0"/>
                    </a:p>
                  </a:txBody>
                  <a:tcPr/>
                </a:tc>
              </a:tr>
              <a:tr h="195266">
                <a:tc>
                  <a:txBody>
                    <a:bodyPr/>
                    <a:lstStyle/>
                    <a:p>
                      <a:pPr algn="ctr"/>
                      <a:r>
                        <a:rPr lang="en-GB" sz="700" dirty="0" smtClean="0"/>
                        <a:t>Focus groups</a:t>
                      </a:r>
                      <a:endParaRPr lang="en-GB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700" dirty="0" smtClean="0"/>
                        <a:t> Data is accurate to the target market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700" dirty="0" smtClean="0"/>
                        <a:t> Only small groups that take part so expensive</a:t>
                      </a:r>
                      <a:endParaRPr lang="en-GB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452406" y="3571876"/>
            <a:ext cx="1428760" cy="3143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A watch can be segmented in a number of ways:</a:t>
            </a:r>
          </a:p>
          <a:p>
            <a:pPr algn="ctr"/>
            <a:endParaRPr lang="en-GB" sz="500" dirty="0" smtClean="0">
              <a:solidFill>
                <a:schemeClr val="tx1"/>
              </a:solidFill>
            </a:endParaRPr>
          </a:p>
          <a:p>
            <a:pPr algn="ctr"/>
            <a:endParaRPr lang="en-GB" sz="5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Age </a:t>
            </a:r>
            <a:r>
              <a:rPr lang="en-GB" sz="1000" dirty="0" smtClean="0">
                <a:solidFill>
                  <a:schemeClr val="tx1"/>
                </a:solidFill>
              </a:rPr>
              <a:t> -  Disney theme for children, plain for adults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Gender </a:t>
            </a:r>
            <a:r>
              <a:rPr lang="en-GB" sz="1000" dirty="0" smtClean="0">
                <a:solidFill>
                  <a:schemeClr val="tx1"/>
                </a:solidFill>
              </a:rPr>
              <a:t> -  made for men or women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Income</a:t>
            </a:r>
            <a:r>
              <a:rPr lang="en-GB" sz="1000" dirty="0" smtClean="0">
                <a:solidFill>
                  <a:schemeClr val="tx1"/>
                </a:solidFill>
              </a:rPr>
              <a:t>  -  watches can be very cheap at £10  others can be very expensive at £1000’s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Lifestyle</a:t>
            </a:r>
            <a:r>
              <a:rPr lang="en-GB" sz="1000" dirty="0" smtClean="0">
                <a:solidFill>
                  <a:schemeClr val="tx1"/>
                </a:solidFill>
              </a:rPr>
              <a:t>  -  special watches for diving, running and other outdoor sports</a:t>
            </a:r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38752" y="2643182"/>
            <a:ext cx="3286148" cy="714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Secondary sources include census data, websites, internal data and newspapers.</a:t>
            </a:r>
          </a:p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Pros:  </a:t>
            </a:r>
            <a:r>
              <a:rPr lang="en-GB" sz="1000" dirty="0" smtClean="0">
                <a:solidFill>
                  <a:schemeClr val="tx1"/>
                </a:solidFill>
              </a:rPr>
              <a:t>cheap and already available to use</a:t>
            </a:r>
          </a:p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Cons:</a:t>
            </a:r>
            <a:r>
              <a:rPr lang="en-GB" sz="1000" dirty="0" smtClean="0">
                <a:solidFill>
                  <a:schemeClr val="tx1"/>
                </a:solidFill>
              </a:rPr>
              <a:t>  not exactly what you need and could be out of date</a:t>
            </a:r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10190" y="3857628"/>
            <a:ext cx="3071834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The product is a vital element of the marketing mix.  The product or service must be something customers actually want.</a:t>
            </a:r>
          </a:p>
        </p:txBody>
      </p:sp>
      <p:pic>
        <p:nvPicPr>
          <p:cNvPr id="2050" name="Picture 2" descr="http://cdn2.hubspot.net/hub/395829/file-2662013790-jpg/product-life-cycl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96338" y="3571876"/>
            <a:ext cx="1285884" cy="1071570"/>
          </a:xfrm>
          <a:prstGeom prst="rect">
            <a:avLst/>
          </a:prstGeom>
          <a:noFill/>
        </p:spPr>
      </p:pic>
      <p:sp>
        <p:nvSpPr>
          <p:cNvPr id="44" name="Rounded Rectangle 43"/>
          <p:cNvSpPr/>
          <p:nvPr/>
        </p:nvSpPr>
        <p:spPr>
          <a:xfrm>
            <a:off x="5310190" y="4572008"/>
            <a:ext cx="307183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Advertising a new product more widely can increase sales and extend the life of a product.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310190" y="5357826"/>
            <a:ext cx="3071834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Reducing the price of a product can help to maintain sales and extend the life of a product.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310190" y="6143644"/>
            <a:ext cx="3071834" cy="5715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Selling in new markets i.e. abroad, opens the product up to a wider range of new customers and so extends the life of the product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5095876" y="0"/>
            <a:ext cx="71438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380968" y="3429000"/>
            <a:ext cx="9525032" cy="714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1809728" y="0"/>
            <a:ext cx="328614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:4 The Marketing Mix  -  Price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53198" y="0"/>
            <a:ext cx="345280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2:4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The Marketing Mix  -  Place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24042" y="3500438"/>
            <a:ext cx="307183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2:4  The Marketing Mix  -  Promotion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2406" y="71414"/>
            <a:ext cx="1357322" cy="32861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i="1" dirty="0" smtClean="0">
                <a:solidFill>
                  <a:srgbClr val="FF0000"/>
                </a:solidFill>
              </a:rPr>
              <a:t>Competitor pricing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A price is set based on prices charged by competitors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Cost-plus pricing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Adding a percentage of profit onto the total costs of making a product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Penetration pricing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A price is set lower than competitors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Skimming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A high price is charged initially for those customers who want the latest products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Promotional pricing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Prices are reduced to give sales a boost</a:t>
            </a:r>
            <a:endParaRPr lang="en-GB" sz="1000" i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238752" y="1357298"/>
            <a:ext cx="1214446" cy="20002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Physical distribution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Distribution of goods using a physical presence</a:t>
            </a:r>
          </a:p>
          <a:p>
            <a:endParaRPr lang="en-GB" sz="1000" i="1" dirty="0" smtClean="0">
              <a:solidFill>
                <a:schemeClr val="tx1"/>
              </a:solidFill>
            </a:endParaRPr>
          </a:p>
          <a:p>
            <a:r>
              <a:rPr lang="en-GB" sz="1000" b="1" dirty="0" smtClean="0">
                <a:solidFill>
                  <a:srgbClr val="FF0000"/>
                </a:solidFill>
              </a:rPr>
              <a:t>Digital distribution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Distribution of goods and services digitally by downloading from a website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0968" cy="67865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Unit 2:  Marketing		Knowledge Organiser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238752" y="71414"/>
            <a:ext cx="1214446" cy="114300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Place is: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concerned with  where the product is sold from and the distribution of goods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881166" y="357166"/>
            <a:ext cx="3143272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A business must take great care when setting the price of products and services.  Too low and the business won't make enough profit, too high and customers will not buy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91092" y="3500438"/>
            <a:ext cx="240511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Assessment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Information 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2406" y="5786454"/>
            <a:ext cx="4572032" cy="10001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Point of sale promotions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Price reductions, loss leaders, competitions, free samples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Advertising campaign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A series of advertisements often using different advertising media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Advertising media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methods by which a business can advertise a product 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452406" y="3571876"/>
          <a:ext cx="1571636" cy="2164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1636"/>
              </a:tblGrid>
              <a:tr h="2343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Aims of promotion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1908828"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GB" sz="1000" b="0" baseline="0" dirty="0" smtClean="0">
                          <a:solidFill>
                            <a:sysClr val="windowText" lastClr="000000"/>
                          </a:solidFill>
                        </a:rPr>
                        <a:t> To inform customers about a product or service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en-GB" sz="1000" b="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GB" sz="1000" b="0" baseline="0" dirty="0" smtClean="0">
                          <a:solidFill>
                            <a:sysClr val="windowText" lastClr="000000"/>
                          </a:solidFill>
                        </a:rPr>
                        <a:t> To keep a business ahead of its competitors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en-GB" sz="1000" b="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GB" sz="1000" b="0" baseline="0" dirty="0" smtClean="0">
                          <a:solidFill>
                            <a:sysClr val="windowText" lastClr="000000"/>
                          </a:solidFill>
                        </a:rPr>
                        <a:t> To create or change the image of a business, its products and services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en-GB" sz="1000" b="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GB" sz="1000" b="0" baseline="0" dirty="0" smtClean="0">
                          <a:solidFill>
                            <a:sysClr val="windowText" lastClr="000000"/>
                          </a:solidFill>
                        </a:rPr>
                        <a:t> To maintain or increase sales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7596206" y="3571876"/>
            <a:ext cx="2286016" cy="2857520"/>
          </a:xfrm>
          <a:prstGeom prst="rect">
            <a:avLst/>
          </a:prstGeom>
          <a:noFill/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Possible questions</a:t>
            </a:r>
          </a:p>
          <a:p>
            <a:endParaRPr lang="en-GB" sz="1000" b="1" dirty="0" smtClean="0">
              <a:solidFill>
                <a:schemeClr val="tx1"/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Identify which price a business should charge.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Explain one advantage and one disadvantage of using focus groups.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Analyse one benefit of a businesses distribution channel.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Analyse two benefits of using questionnaires to gather market research.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Evaluate whether or not a business should use social media to promote its products.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238752" y="3857628"/>
            <a:ext cx="228601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Your assessment will take place during a normal timetabled lesson but you should be revising at home.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Number of marks available:  40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Time allowed:  50 minutes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Answer </a:t>
            </a:r>
            <a:r>
              <a:rPr lang="en-GB" sz="1000" b="1" u="sng" dirty="0" smtClean="0">
                <a:solidFill>
                  <a:schemeClr val="tx1"/>
                </a:solidFill>
              </a:rPr>
              <a:t>ALL</a:t>
            </a:r>
            <a:r>
              <a:rPr lang="en-GB" sz="1000" dirty="0" smtClean="0">
                <a:solidFill>
                  <a:schemeClr val="tx1"/>
                </a:solidFill>
              </a:rPr>
              <a:t> of the questions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The first 10 questions will be multiple choice  -  you must only select </a:t>
            </a:r>
            <a:r>
              <a:rPr lang="en-GB" sz="1000" b="1" u="sng" dirty="0" smtClean="0">
                <a:solidFill>
                  <a:schemeClr val="tx1"/>
                </a:solidFill>
              </a:rPr>
              <a:t>ONE</a:t>
            </a:r>
            <a:r>
              <a:rPr lang="en-GB" sz="1000" dirty="0" smtClean="0">
                <a:solidFill>
                  <a:schemeClr val="tx1"/>
                </a:solidFill>
              </a:rPr>
              <a:t> answer, selecting two will score 0 marks.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The other questions will include a range of 2, 3, 4, 6, 7, &amp; 9 mark questions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238752" y="6500834"/>
            <a:ext cx="4667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State            Explain            Analyse            Recommend            Evaluate</a:t>
            </a:r>
            <a:endParaRPr lang="en-GB" sz="120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5" name="Diagram 44"/>
          <p:cNvGraphicFramePr/>
          <p:nvPr/>
        </p:nvGraphicFramePr>
        <p:xfrm>
          <a:off x="1881166" y="1071546"/>
          <a:ext cx="3214710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 descr="http://www.mbaskool.com/2015_images/stories/dec-images/ans-dischnlmgmt.jpg"/>
          <p:cNvPicPr>
            <a:picLocks noChangeAspect="1" noChangeArrowheads="1"/>
          </p:cNvPicPr>
          <p:nvPr/>
        </p:nvPicPr>
        <p:blipFill>
          <a:blip r:embed="rId8"/>
          <a:srcRect l="28149"/>
          <a:stretch>
            <a:fillRect/>
          </a:stretch>
        </p:blipFill>
        <p:spPr bwMode="auto">
          <a:xfrm>
            <a:off x="6524636" y="357166"/>
            <a:ext cx="3357586" cy="1809744"/>
          </a:xfrm>
          <a:prstGeom prst="rect">
            <a:avLst/>
          </a:prstGeom>
          <a:noFill/>
        </p:spPr>
      </p:pic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6524636" y="2143116"/>
          <a:ext cx="3357586" cy="12306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3074"/>
                <a:gridCol w="1714512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Advantages of digital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 distribution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Disadvantages of digital distribution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 Customers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 can access products and services 24/7</a:t>
                      </a:r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 Goods are downloaded so available quickly</a:t>
                      </a:r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 No physical product to deliver so the business saves money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 Not all goods are suitable for digital distribution  i.e. </a:t>
                      </a:r>
                      <a:r>
                        <a:rPr lang="en-GB" sz="800" smtClean="0">
                          <a:solidFill>
                            <a:schemeClr val="tx1"/>
                          </a:solidFill>
                        </a:rPr>
                        <a:t>bread</a:t>
                      </a:r>
                      <a:endParaRPr lang="en-GB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 Not all customers have access to the internet</a:t>
                      </a:r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 Easier for illegal content to be copied and distributed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 which means the business loses sales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Diagram 53"/>
          <p:cNvGraphicFramePr/>
          <p:nvPr/>
        </p:nvGraphicFramePr>
        <p:xfrm>
          <a:off x="1595414" y="3929066"/>
          <a:ext cx="3429024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232DD19833943A9A45F8AFCC38FA2" ma:contentTypeVersion="28" ma:contentTypeDescription="Create a new document." ma:contentTypeScope="" ma:versionID="26b03f97ac503feee0c03eb78f88cee6">
  <xsd:schema xmlns:xsd="http://www.w3.org/2001/XMLSchema" xmlns:xs="http://www.w3.org/2001/XMLSchema" xmlns:p="http://schemas.microsoft.com/office/2006/metadata/properties" xmlns:ns2="46913dee-ef8d-4aa4-ba17-999a992f2bc0" xmlns:ns3="9f606ad3-582d-4e33-866a-87f5eb92eec7" targetNamespace="http://schemas.microsoft.com/office/2006/metadata/properties" ma:root="true" ma:fieldsID="6e78df5383f614006a24ba83fb642be7" ns2:_="" ns3:_="">
    <xsd:import namespace="46913dee-ef8d-4aa4-ba17-999a992f2bc0"/>
    <xsd:import namespace="9f606ad3-582d-4e33-866a-87f5eb92eec7"/>
    <xsd:element name="properties">
      <xsd:complexType>
        <xsd:sequence>
          <xsd:element name="documentManagement">
            <xsd:complexType>
              <xsd:all>
                <xsd:element ref="ns2:c9898626098c466f906136228536deac" minOccurs="0"/>
                <xsd:element ref="ns2:PersonalIdentificationData" minOccurs="0"/>
                <xsd:element ref="ns2:KS" minOccurs="0"/>
                <xsd:element ref="ns2:if854005f7f846a6b7aad60748f3241c" minOccurs="0"/>
                <xsd:element ref="ns2:m8a66f6eefad46e68d85c66b97a6f521" minOccurs="0"/>
                <xsd:element ref="ns2:g479e3c506fd4b8e8c16c418162bcf56" minOccurs="0"/>
                <xsd:element ref="ns2:kae6c1ed8d174f9697add2306d97343a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913dee-ef8d-4aa4-ba17-999a992f2bc0" elementFormDefault="qualified">
    <xsd:import namespace="http://schemas.microsoft.com/office/2006/documentManagement/types"/>
    <xsd:import namespace="http://schemas.microsoft.com/office/infopath/2007/PartnerControls"/>
    <xsd:element name="c9898626098c466f906136228536deac" ma:index="9" nillable="true" ma:taxonomy="true" ma:internalName="c9898626098c466f906136228536deac" ma:taxonomyFieldName="Staff_x0020_Category" ma:displayName="Staff Category" ma:default="" ma:fieldId="{c9898626-098c-466f-9061-36228536deac}" ma:sspId="2d2d28e8-3cf6-4137-a647-923f4ce26f19" ma:termSetId="8455d36a-816b-4292-81c4-fafcff1a6b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0" nillable="true" ma:displayName="Personal Identification Data" ma:default="" ma:internalName="PersonalIdentificationData">
      <xsd:simpleType>
        <xsd:restriction base="dms:Choice">
          <xsd:enumeration value="No"/>
          <xsd:enumeration value="Yes"/>
        </xsd:restriction>
      </xsd:simpleType>
    </xsd:element>
    <xsd:element name="KS" ma:index="11" nillable="true" ma:displayName="Key Stage" ma:default="" ma:internalName="KS">
      <xsd:simpleType>
        <xsd:restriction base="dms:Choice">
          <xsd:enumeration value="Foundation"/>
          <xsd:enumeration value="KS1"/>
          <xsd:enumeration value="KS2"/>
          <xsd:enumeration value="KS3"/>
          <xsd:enumeration value="KS4"/>
          <xsd:enumeration value="KS5"/>
        </xsd:restriction>
      </xsd:simpleType>
    </xsd:element>
    <xsd:element name="if854005f7f846a6b7aad60748f3241c" ma:index="13" nillable="true" ma:taxonomy="true" ma:internalName="if854005f7f846a6b7aad60748f3241c" ma:taxonomyFieldName="Topic" ma:displayName="Topic" ma:default="" ma:fieldId="{2f854005-f7f8-46a6-b7aa-d60748f3241c}" ma:sspId="2d2d28e8-3cf6-4137-a647-923f4ce26f19" ma:termSetId="39c24668-357a-4e67-8e8e-b7c4c515686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8a66f6eefad46e68d85c66b97a6f521" ma:index="15" nillable="true" ma:taxonomy="true" ma:internalName="m8a66f6eefad46e68d85c66b97a6f521" ma:taxonomyFieldName="ExamBoard" ma:displayName="Exam Board" ma:default="" ma:fieldId="{68a66f6e-efad-46e6-8d85-c66b97a6f521}" ma:sspId="2d2d28e8-3cf6-4137-a647-923f4ce26f19" ma:termSetId="d791acf1-f6c3-48be-a4e8-7e47bb6fd8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79e3c506fd4b8e8c16c418162bcf56" ma:index="17" nillable="true" ma:taxonomy="true" ma:internalName="g479e3c506fd4b8e8c16c418162bcf56" ma:taxonomyFieldName="Week" ma:displayName="Week" ma:default="" ma:fieldId="{0479e3c5-06fd-4b8e-8c16-c418162bcf56}" ma:sspId="2d2d28e8-3cf6-4137-a647-923f4ce26f19" ma:termSetId="f693a37a-435f-4967-a8aa-34fc5d1d35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e6c1ed8d174f9697add2306d97343a" ma:index="19" nillable="true" ma:taxonomy="true" ma:internalName="kae6c1ed8d174f9697add2306d97343a" ma:taxonomyFieldName="Term" ma:displayName="Term" ma:default="" ma:fieldId="{4ae6c1ed-8d17-4f96-97ad-d2306d97343a}" ma:sspId="2d2d28e8-3cf6-4137-a647-923f4ce26f19" ma:termSetId="6c7edd09-3c67-40bb-ba6a-978c841d381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Year" ma:index="20" nillable="true" ma:displayName="Year" ma:default="" ma:internalName="Year">
      <xsd:simpleType>
        <xsd:restriction base="dms:Choice">
          <xsd:enumeration value="R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</xsd:restriction>
      </xsd:simpleType>
    </xsd:element>
    <xsd:element name="Lesson" ma:index="21" nillable="true" ma:displayName="Lesson" ma:default="" ma:internalName="Lesson">
      <xsd:simpleType>
        <xsd:restriction base="dms:Text"/>
      </xsd:simpleType>
    </xsd:element>
    <xsd:element name="CustomTags" ma:index="22" nillable="true" ma:displayName="Custom Tags" ma:default="" ma:internalName="CustomTags">
      <xsd:simpleType>
        <xsd:restriction base="dms:Text"/>
      </xsd:simpleType>
    </xsd:element>
    <xsd:element name="CurriculumSubject" ma:index="23" nillable="true" ma:displayName="Curriculum Subject" ma:default="Middle Leaders" ma:internalName="CurriculumSubject">
      <xsd:simpleType>
        <xsd:restriction base="dms:Text"/>
      </xsd:simple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06ad3-582d-4e33-866a-87f5eb92e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stomTags xmlns="46913dee-ef8d-4aa4-ba17-999a992f2bc0" xsi:nil="true"/>
    <Year xmlns="46913dee-ef8d-4aa4-ba17-999a992f2bc0" xsi:nil="true"/>
    <CurriculumSubject xmlns="46913dee-ef8d-4aa4-ba17-999a992f2bc0">Business</CurriculumSubject>
    <Lesson xmlns="46913dee-ef8d-4aa4-ba17-999a992f2bc0" xsi:nil="true"/>
    <KS xmlns="46913dee-ef8d-4aa4-ba17-999a992f2bc0" xsi:nil="true"/>
    <PersonalIdentificationData xmlns="46913dee-ef8d-4aa4-ba17-999a992f2bc0" xsi:nil="true"/>
    <g479e3c506fd4b8e8c16c418162bcf56 xmlns="46913dee-ef8d-4aa4-ba17-999a992f2bc0">
      <Terms xmlns="http://schemas.microsoft.com/office/infopath/2007/PartnerControls"/>
    </g479e3c506fd4b8e8c16c418162bcf56>
    <c9898626098c466f906136228536deac xmlns="46913dee-ef8d-4aa4-ba17-999a992f2bc0">
      <Terms xmlns="http://schemas.microsoft.com/office/infopath/2007/PartnerControls"/>
    </c9898626098c466f906136228536deac>
    <kae6c1ed8d174f9697add2306d97343a xmlns="46913dee-ef8d-4aa4-ba17-999a992f2bc0">
      <Terms xmlns="http://schemas.microsoft.com/office/infopath/2007/PartnerControls"/>
    </kae6c1ed8d174f9697add2306d97343a>
    <m8a66f6eefad46e68d85c66b97a6f521 xmlns="46913dee-ef8d-4aa4-ba17-999a992f2bc0">
      <Terms xmlns="http://schemas.microsoft.com/office/infopath/2007/PartnerControls"/>
    </m8a66f6eefad46e68d85c66b97a6f521>
    <if854005f7f846a6b7aad60748f3241c xmlns="46913dee-ef8d-4aa4-ba17-999a992f2bc0">
      <Terms xmlns="http://schemas.microsoft.com/office/infopath/2007/PartnerControls"/>
    </if854005f7f846a6b7aad60748f3241c>
  </documentManagement>
</p:properties>
</file>

<file path=customXml/itemProps1.xml><?xml version="1.0" encoding="utf-8"?>
<ds:datastoreItem xmlns:ds="http://schemas.openxmlformats.org/officeDocument/2006/customXml" ds:itemID="{9494F4AD-B739-4AB9-AEFA-2610745DF75E}"/>
</file>

<file path=customXml/itemProps2.xml><?xml version="1.0" encoding="utf-8"?>
<ds:datastoreItem xmlns:ds="http://schemas.openxmlformats.org/officeDocument/2006/customXml" ds:itemID="{ED696312-5B2C-4E37-89C3-01E0CBCBF376}"/>
</file>

<file path=customXml/itemProps3.xml><?xml version="1.0" encoding="utf-8"?>
<ds:datastoreItem xmlns:ds="http://schemas.openxmlformats.org/officeDocument/2006/customXml" ds:itemID="{6C12E6BB-F9F6-4C28-8514-29CC0F6A4DC3}"/>
</file>

<file path=docProps/app.xml><?xml version="1.0" encoding="utf-8"?>
<Properties xmlns="http://schemas.openxmlformats.org/officeDocument/2006/extended-properties" xmlns:vt="http://schemas.openxmlformats.org/officeDocument/2006/docPropsVTypes">
  <TotalTime>1836</TotalTime>
  <Words>1031</Words>
  <Application>Microsoft Office PowerPoint</Application>
  <PresentationFormat>A4 Paper (210x297 mm)</PresentationFormat>
  <Paragraphs>166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Gem</dc:creator>
  <cp:lastModifiedBy>Gemma Bolt</cp:lastModifiedBy>
  <cp:revision>45</cp:revision>
  <cp:lastPrinted>2018-11-07T09:10:30Z</cp:lastPrinted>
  <dcterms:created xsi:type="dcterms:W3CDTF">2018-06-22T10:11:40Z</dcterms:created>
  <dcterms:modified xsi:type="dcterms:W3CDTF">2019-03-05T07:26:28Z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0x010100C4B232DD19833943A9A45F8AFCC38FA2</vt:lpwstr>
  </property>
</Properties>
</file>